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720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98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6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21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18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24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99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09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4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97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8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24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C3E62-2067-47AE-907A-2AC3822BB8BB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2C1F5-7A55-44BE-A3DE-3609F769B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28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1257" y="117665"/>
            <a:ext cx="6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日光国立公園満喫プロジェクト第４回作業部会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5286" y="4276865"/>
            <a:ext cx="5750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講演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250" y="552315"/>
            <a:ext cx="5750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</a:t>
            </a:r>
            <a:r>
              <a:rPr lang="ja-JP" altLang="en-US" sz="1200" dirty="0">
                <a:latin typeface="+mn-ea"/>
              </a:rPr>
              <a:t>日光国立</a:t>
            </a:r>
            <a:r>
              <a:rPr lang="ja-JP" altLang="en-US" sz="1200" dirty="0" smtClean="0">
                <a:latin typeface="+mn-ea"/>
              </a:rPr>
              <a:t>公園のブランド化に向けた取組の方針等をまとめた「日光国立公園ステップアッププログラム</a:t>
            </a:r>
            <a:r>
              <a:rPr lang="en-US" altLang="ja-JP" sz="1200" dirty="0" smtClean="0">
                <a:latin typeface="+mn-ea"/>
              </a:rPr>
              <a:t>2020</a:t>
            </a:r>
            <a:r>
              <a:rPr lang="ja-JP" altLang="en-US" sz="1200" dirty="0" smtClean="0">
                <a:latin typeface="+mn-ea"/>
              </a:rPr>
              <a:t>」が、昨年</a:t>
            </a:r>
            <a:r>
              <a:rPr lang="en-US" altLang="ja-JP" sz="1200" dirty="0" smtClean="0">
                <a:latin typeface="+mn-ea"/>
              </a:rPr>
              <a:t>12</a:t>
            </a:r>
            <a:r>
              <a:rPr lang="ja-JP" altLang="en-US" sz="1200" dirty="0" smtClean="0">
                <a:latin typeface="+mn-ea"/>
              </a:rPr>
              <a:t>月に策定されました</a:t>
            </a:r>
            <a:r>
              <a:rPr kumimoji="1" lang="ja-JP" altLang="en-US" sz="1200" dirty="0" smtClean="0">
                <a:latin typeface="+mn-ea"/>
              </a:rPr>
              <a:t>。</a:t>
            </a:r>
            <a:endParaRPr kumimoji="1"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今後、皆様と協力して様々な取組を進めていくに当たり、地域での取組の参考にしていただくため、以下のとおり講演会を中心とした第４回の作業部会を開催します。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皆様のご参加をお待ちしています。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1160" y="4543736"/>
            <a:ext cx="667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</a:t>
            </a:r>
            <a:r>
              <a:rPr lang="ja-JP" altLang="en-US" sz="1200" dirty="0">
                <a:latin typeface="+mn-ea"/>
              </a:rPr>
              <a:t>旅行</a:t>
            </a:r>
            <a:r>
              <a:rPr lang="ja-JP" altLang="en-US" sz="1200" dirty="0" smtClean="0">
                <a:latin typeface="+mn-ea"/>
              </a:rPr>
              <a:t>商品化についてのお話や</a:t>
            </a:r>
            <a:r>
              <a:rPr kumimoji="1" lang="ja-JP" altLang="en-US" sz="1200" dirty="0" smtClean="0">
                <a:latin typeface="+mn-ea"/>
              </a:rPr>
              <a:t>先進取組事例など、今後に役立つ情報をご紹介いただきます。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0280" y="5130752"/>
            <a:ext cx="6457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+mn-ea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講演者：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ＪＴＢ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グローバルマーケティング＆トラベル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地域誘客戦略推進室営業担当部長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松本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繁敏氏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+mn-ea"/>
              </a:rPr>
              <a:t>　</a:t>
            </a:r>
            <a:endParaRPr lang="ja-JP" altLang="en-US" sz="1200" b="1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1210" y="5561839"/>
            <a:ext cx="587692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１９８７年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に日本交通公社（ＪＴＢ）入社</a:t>
            </a:r>
            <a:r>
              <a:rPr lang="ja-JP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、九州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地区</a:t>
            </a:r>
            <a:r>
              <a:rPr lang="ja-JP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</a:t>
            </a:r>
            <a:r>
              <a:rPr lang="ja-JP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旅行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、店舗販売促進政策に従事し、教育事業における国際交流の企画・営業に実績を残す。その後、グループ本社総務部を経て、九州国内旅行企画プロデューサーとして、「別カムタクシー」「命の湯、長湯温泉」「赤の阿蘇・黒の霧島」などヒット商品を企画。海外部門で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JTB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ワールドバケーションズで「ルック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JTB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」の販売管理などを経て、</a:t>
            </a:r>
            <a:r>
              <a:rPr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i.JTB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（アイドッド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JTB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）本社販売企画部にて提携販売サイトの販促を主に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推進業務に従事する。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2014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年より、現職（ＧＭＴ）。旅行業の様々な商品・仕入・販売チャネルに従事した経験を活かし、訪日客の地域誘客を</a:t>
            </a:r>
            <a:r>
              <a:rPr lang="ja-JP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lang="ja-JP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5288" y="3327091"/>
            <a:ext cx="6510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「日光国立公園ステップアッププログラム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」について（概要説明）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1160" y="3843178"/>
            <a:ext cx="667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ステップアッププログラム</a:t>
            </a:r>
            <a:r>
              <a:rPr lang="ja-JP" altLang="en-US" sz="1200" dirty="0" smtClean="0">
                <a:latin typeface="+mn-ea"/>
              </a:rPr>
              <a:t>の内容について、簡単にご説明します。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48" y="2973708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３．内容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" y="1702972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１．日時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42951" y="1739321"/>
            <a:ext cx="3819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平成２９年３月１４日</a:t>
            </a:r>
            <a:r>
              <a:rPr kumimoji="1" lang="en-US" altLang="ja-JP" sz="1200" dirty="0" smtClean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火</a:t>
            </a:r>
            <a:r>
              <a:rPr kumimoji="1" lang="en-US" altLang="ja-JP" sz="1200" dirty="0" smtClean="0">
                <a:latin typeface="+mn-ea"/>
              </a:rPr>
              <a:t>)</a:t>
            </a:r>
            <a:r>
              <a:rPr kumimoji="1" lang="ja-JP" altLang="en-US" sz="1200" dirty="0" smtClean="0">
                <a:latin typeface="+mn-ea"/>
              </a:rPr>
              <a:t>　　１４：００～１６：００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48" y="231261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２．会場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42951" y="2538869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</a:t>
            </a:r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　別添　庁舎案内図のとおり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6409" y="4846934"/>
            <a:ext cx="5750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『</a:t>
            </a:r>
            <a:r>
              <a:rPr lang="ja-JP" altLang="en-US" sz="1400" dirty="0" smtClean="0"/>
              <a:t>日光国立公園の</a:t>
            </a:r>
            <a:r>
              <a:rPr lang="ja-JP" altLang="en-US" sz="1400" dirty="0"/>
              <a:t>強みを生かした訪日</a:t>
            </a:r>
            <a:r>
              <a:rPr lang="ja-JP" altLang="en-US" sz="1400" dirty="0" smtClean="0"/>
              <a:t>インバウンド</a:t>
            </a:r>
            <a:r>
              <a:rPr lang="ja-JP" altLang="en-US" sz="1400" dirty="0"/>
              <a:t>の取り組みについて</a:t>
            </a:r>
            <a:r>
              <a:rPr lang="en-US" altLang="ja-JP" sz="1400" dirty="0"/>
              <a:t>』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00095" y="6976796"/>
            <a:ext cx="6457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+mn-ea"/>
              </a:rPr>
              <a:t>関東運輸局観光部観光地域振興課</a:t>
            </a:r>
            <a:endParaRPr lang="ja-JP" altLang="en-US" sz="1200" b="1" dirty="0">
              <a:latin typeface="+mn-ea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578" y="426860"/>
            <a:ext cx="1099548" cy="1080000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95101" y="7531747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6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35286" y="7913437"/>
            <a:ext cx="67576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下記にて情報をご登録の上お願い致します。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申込みＵＲＬ：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://chouseisan.com/s?h=0fe3a475d18142889e91e719cb9ef7be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所属組織・氏名・電話番号をご記入下さい。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問い合わせ先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（委託先）：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（株）ＪＴＢ関東　法人営業宇都宮支店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ＴＥＬ：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028-614-2171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担当：石崎宛　　　　　　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2402" y="6708226"/>
            <a:ext cx="5750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観光施策の取組に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42951" y="2325344"/>
            <a:ext cx="3819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栃木県自治会館　３０１会議室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6409" y="3603699"/>
            <a:ext cx="6457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+mn-ea"/>
              </a:rPr>
              <a:t>栃木県環境森林部自然環境課</a:t>
            </a:r>
            <a:endParaRPr lang="ja-JP" altLang="en-US" sz="1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971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230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栃木県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匠子</dc:creator>
  <cp:lastModifiedBy>和田　匠子</cp:lastModifiedBy>
  <cp:revision>30</cp:revision>
  <cp:lastPrinted>2017-03-08T02:31:06Z</cp:lastPrinted>
  <dcterms:created xsi:type="dcterms:W3CDTF">2016-09-26T08:03:44Z</dcterms:created>
  <dcterms:modified xsi:type="dcterms:W3CDTF">2017-03-08T04:32:57Z</dcterms:modified>
</cp:coreProperties>
</file>