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30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98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3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9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06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80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00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3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5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29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42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51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47D-ECCC-4A78-93FA-0007E58F3F20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C72E-6173-4B01-A319-74A131446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2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73" y="1127314"/>
            <a:ext cx="6480000" cy="737929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38374" y="415212"/>
            <a:ext cx="569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栃木県庁舎周辺案内図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538374" y="4768109"/>
            <a:ext cx="572210" cy="27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吹き出し 7"/>
          <p:cNvSpPr/>
          <p:nvPr/>
        </p:nvSpPr>
        <p:spPr>
          <a:xfrm flipH="1">
            <a:off x="414087" y="5044440"/>
            <a:ext cx="820783" cy="58782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071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会場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9" name="左矢印吹き出し 8"/>
          <p:cNvSpPr/>
          <p:nvPr/>
        </p:nvSpPr>
        <p:spPr>
          <a:xfrm>
            <a:off x="4588510" y="6435090"/>
            <a:ext cx="1352550" cy="54483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17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公用車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駐車場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075" y="8782050"/>
            <a:ext cx="658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車でお越しの際は、地下駐車場又は外来公用車専用駐車場を御利用ください。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外来公用車駐車場は、自家用車での利用も可能です。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外来公用車専用駐車場が満車の場合は、警備員が別の駐車場へご案内します。</a:t>
            </a:r>
            <a:endParaRPr kumimoji="1" lang="ja-JP" altLang="en-US" sz="1200" dirty="0"/>
          </a:p>
        </p:txBody>
      </p:sp>
      <p:sp>
        <p:nvSpPr>
          <p:cNvPr id="11" name="左矢印吹き出し 10"/>
          <p:cNvSpPr/>
          <p:nvPr/>
        </p:nvSpPr>
        <p:spPr>
          <a:xfrm>
            <a:off x="3110230" y="4057650"/>
            <a:ext cx="1352550" cy="54483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17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駐車場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(</a:t>
            </a:r>
            <a:r>
              <a:rPr lang="ja-JP" altLang="en-US" sz="1600" dirty="0" smtClean="0">
                <a:solidFill>
                  <a:srgbClr val="FF0000"/>
                </a:solidFill>
              </a:rPr>
              <a:t>地下</a:t>
            </a:r>
            <a:r>
              <a:rPr lang="en-US" altLang="ja-JP" sz="1600" dirty="0" smtClean="0">
                <a:solidFill>
                  <a:srgbClr val="FF0000"/>
                </a:solidFill>
              </a:rPr>
              <a:t>)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左矢印吹き出し 11"/>
          <p:cNvSpPr/>
          <p:nvPr/>
        </p:nvSpPr>
        <p:spPr>
          <a:xfrm flipH="1">
            <a:off x="1201156" y="4008249"/>
            <a:ext cx="1188983" cy="54483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61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公用車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駐車場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9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栃木県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匠子</dc:creator>
  <cp:lastModifiedBy>JTB</cp:lastModifiedBy>
  <cp:revision>6</cp:revision>
  <cp:lastPrinted>2016-08-17T01:46:52Z</cp:lastPrinted>
  <dcterms:created xsi:type="dcterms:W3CDTF">2016-08-17T01:34:41Z</dcterms:created>
  <dcterms:modified xsi:type="dcterms:W3CDTF">2017-02-21T08:55:05Z</dcterms:modified>
</cp:coreProperties>
</file>