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00" r:id="rId4"/>
    <p:sldMasterId id="2147484229" r:id="rId5"/>
  </p:sldMasterIdLst>
  <p:notesMasterIdLst>
    <p:notesMasterId r:id="rId16"/>
  </p:notesMasterIdLst>
  <p:handoutMasterIdLst>
    <p:handoutMasterId r:id="rId17"/>
  </p:handoutMasterIdLst>
  <p:sldIdLst>
    <p:sldId id="1355" r:id="rId6"/>
    <p:sldId id="1393" r:id="rId7"/>
    <p:sldId id="268" r:id="rId8"/>
    <p:sldId id="277" r:id="rId9"/>
    <p:sldId id="1350" r:id="rId10"/>
    <p:sldId id="1392" r:id="rId11"/>
    <p:sldId id="1396" r:id="rId12"/>
    <p:sldId id="1397" r:id="rId13"/>
    <p:sldId id="1364" r:id="rId14"/>
    <p:sldId id="1398" r:id="rId15"/>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656"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1FFF8"/>
    <a:srgbClr val="CCECFF"/>
    <a:srgbClr val="000000"/>
    <a:srgbClr val="FF3300"/>
    <a:srgbClr val="F9DD0F"/>
    <a:srgbClr val="F5E409"/>
    <a:srgbClr val="FBFB97"/>
    <a:srgbClr val="F1F709"/>
    <a:srgbClr val="FFCC00"/>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1E4AEA4-8DFA-4A89-87EB-49C32662AFE0}">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515" autoAdjust="0"/>
    <p:restoredTop sz="93637" autoAdjust="0"/>
  </p:normalViewPr>
  <p:slideViewPr>
    <p:cSldViewPr>
      <p:cViewPr>
        <p:scale>
          <a:sx n="160" d="100"/>
          <a:sy n="160" d="100"/>
        </p:scale>
        <p:origin x="-198" y="-1122"/>
      </p:cViewPr>
      <p:guideLst/>
    </p:cSldViewPr>
  </p:slideViewPr>
  <p:notesTextViewPr>
    <p:cViewPr>
      <p:scale>
        <a:sx n="200" d="100"/>
        <a:sy n="200" d="100"/>
      </p:scale>
      <p:origin x="0" y="0"/>
    </p:cViewPr>
  </p:notesTextViewPr>
  <p:sorterViewPr>
    <p:cViewPr>
      <p:scale>
        <a:sx n="100" d="100"/>
        <a:sy n="100" d="100"/>
      </p:scale>
      <p:origin x="0" y="-29124"/>
    </p:cViewPr>
  </p:sorterViewPr>
  <p:notesViewPr>
    <p:cSldViewPr>
      <p:cViewPr varScale="1">
        <p:scale>
          <a:sx n="78" d="100"/>
          <a:sy n="78" d="100"/>
        </p:scale>
        <p:origin x="3978" y="102"/>
      </p:cViewPr>
      <p:guideLst/>
    </p:cSldViewPr>
  </p:notes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slides/slide9.xml" Type="http://schemas.openxmlformats.org/officeDocument/2006/relationships/slide"/><Relationship Id="rId15" Target="slides/slide10.xml" Type="http://schemas.openxmlformats.org/officeDocument/2006/relationships/slide"/><Relationship Id="rId16" Target="notesMasters/notesMaster1.xml" Type="http://schemas.openxmlformats.org/officeDocument/2006/relationships/notesMaster"/><Relationship Id="rId17" Target="handoutMasters/handoutMaster1.xml" Type="http://schemas.openxmlformats.org/officeDocument/2006/relationships/handoutMaster"/><Relationship Id="rId18" Target="commentAuthors.xml" Type="http://schemas.openxmlformats.org/officeDocument/2006/relationships/commentAuthors"/><Relationship Id="rId19" Target="presProps.xml" Type="http://schemas.openxmlformats.org/officeDocument/2006/relationships/presProps"/><Relationship Id="rId2" Target="../customXml/item2.xml" Type="http://schemas.openxmlformats.org/officeDocument/2006/relationships/customXml"/><Relationship Id="rId20" Target="viewProps.xml" Type="http://schemas.openxmlformats.org/officeDocument/2006/relationships/viewProps"/><Relationship Id="rId21" Target="theme/theme1.xml" Type="http://schemas.openxmlformats.org/officeDocument/2006/relationships/theme"/><Relationship Id="rId22" Target="tableStyles.xml" Type="http://schemas.openxmlformats.org/officeDocument/2006/relationships/tableStyles"/><Relationship Id="rId3" Target="../customXml/item3.xml" Type="http://schemas.openxmlformats.org/officeDocument/2006/relationships/customXml"/><Relationship Id="rId4" Target="slideMasters/slideMaster1.xml" Type="http://schemas.openxmlformats.org/officeDocument/2006/relationships/slideMaster"/><Relationship Id="rId5" Target="slideMasters/slideMaster2.xml" Type="http://schemas.openxmlformats.org/officeDocument/2006/relationships/slideMaster"/><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handoutMasters/_rels/handoutMaster1.xml.rels><?xml version="1.0" encoding="UTF-8" standalone="yes"?><Relationships xmlns="http://schemas.openxmlformats.org/package/2006/relationships"><Relationship Id="rId1" Target="../theme/theme4.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50375" cy="498966"/>
          </a:xfrm>
          <a:prstGeom prst="rect">
            <a:avLst/>
          </a:prstGeom>
        </p:spPr>
        <p:txBody>
          <a:bodyPr vert="horz" lIns="92229" tIns="46115" rIns="92229" bIns="46115"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221" y="0"/>
            <a:ext cx="2950374" cy="498966"/>
          </a:xfrm>
          <a:prstGeom prst="rect">
            <a:avLst/>
          </a:prstGeom>
        </p:spPr>
        <p:txBody>
          <a:bodyPr vert="horz" lIns="92229" tIns="46115" rIns="92229" bIns="46115" rtlCol="0"/>
          <a:lstStyle>
            <a:lvl1pPr algn="r">
              <a:defRPr sz="1200"/>
            </a:lvl1pPr>
          </a:lstStyle>
          <a:p>
            <a:fld id="{DF39502F-4753-4F16-BD45-C1602C99925B}" type="datetimeFigureOut">
              <a:rPr kumimoji="1" lang="ja-JP" altLang="en-US" smtClean="0"/>
              <a:t>2025/7/17</a:t>
            </a:fld>
            <a:endParaRPr kumimoji="1" lang="ja-JP" altLang="en-US"/>
          </a:p>
        </p:txBody>
      </p:sp>
      <p:sp>
        <p:nvSpPr>
          <p:cNvPr id="4" name="フッター プレースホルダー 3"/>
          <p:cNvSpPr>
            <a:spLocks noGrp="1"/>
          </p:cNvSpPr>
          <p:nvPr>
            <p:ph type="ftr" sz="quarter" idx="2"/>
          </p:nvPr>
        </p:nvSpPr>
        <p:spPr>
          <a:xfrm>
            <a:off x="2" y="9440372"/>
            <a:ext cx="2950375" cy="498966"/>
          </a:xfrm>
          <a:prstGeom prst="rect">
            <a:avLst/>
          </a:prstGeom>
        </p:spPr>
        <p:txBody>
          <a:bodyPr vert="horz" lIns="92229" tIns="46115" rIns="92229" bIns="46115"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221" y="9440372"/>
            <a:ext cx="2950374" cy="498966"/>
          </a:xfrm>
          <a:prstGeom prst="rect">
            <a:avLst/>
          </a:prstGeom>
        </p:spPr>
        <p:txBody>
          <a:bodyPr vert="horz" lIns="92229" tIns="46115" rIns="92229" bIns="46115" rtlCol="0" anchor="b"/>
          <a:lstStyle>
            <a:lvl1pPr algn="r">
              <a:defRPr sz="1200"/>
            </a:lvl1pPr>
          </a:lstStyle>
          <a:p>
            <a:fld id="{A0319068-FE01-4AA8-BB68-F3B29B773C74}" type="slidenum">
              <a:rPr kumimoji="1" lang="ja-JP" altLang="en-US" smtClean="0"/>
              <a:t>‹#›</a:t>
            </a:fld>
            <a:endParaRPr kumimoji="1" lang="ja-JP" altLang="en-US"/>
          </a:p>
        </p:txBody>
      </p:sp>
    </p:spTree>
    <p:extLst>
      <p:ext uri="{BB962C8B-B14F-4D97-AF65-F5344CB8AC3E}">
        <p14:creationId xmlns:p14="http://schemas.microsoft.com/office/powerpoint/2010/main" val="104759017"/>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7" y="8"/>
            <a:ext cx="2949787" cy="498693"/>
          </a:xfrm>
          <a:prstGeom prst="rect">
            <a:avLst/>
          </a:prstGeom>
        </p:spPr>
        <p:txBody>
          <a:bodyPr vert="horz" lIns="91392" tIns="45692" rIns="91392" bIns="4569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45" y="8"/>
            <a:ext cx="2949787" cy="498693"/>
          </a:xfrm>
          <a:prstGeom prst="rect">
            <a:avLst/>
          </a:prstGeom>
        </p:spPr>
        <p:txBody>
          <a:bodyPr vert="horz" lIns="91392" tIns="45692" rIns="91392" bIns="45692" rtlCol="0"/>
          <a:lstStyle>
            <a:lvl1pPr algn="r">
              <a:defRPr sz="1200"/>
            </a:lvl1pPr>
          </a:lstStyle>
          <a:p>
            <a:fld id="{99F9EDFF-5C3C-47F0-9981-EE9390BB0352}" type="datetimeFigureOut">
              <a:rPr kumimoji="1" lang="ja-JP" altLang="en-US" smtClean="0"/>
              <a:t>2025/7/17</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392" tIns="45692" rIns="91392" bIns="45692" rtlCol="0" anchor="ctr"/>
          <a:lstStyle/>
          <a:p>
            <a:endParaRPr lang="ja-JP" altLang="en-US"/>
          </a:p>
        </p:txBody>
      </p:sp>
      <p:sp>
        <p:nvSpPr>
          <p:cNvPr id="5" name="ノート プレースホルダー 4"/>
          <p:cNvSpPr>
            <a:spLocks noGrp="1"/>
          </p:cNvSpPr>
          <p:nvPr>
            <p:ph type="body" sz="quarter" idx="3"/>
          </p:nvPr>
        </p:nvSpPr>
        <p:spPr>
          <a:xfrm>
            <a:off x="680721" y="4783307"/>
            <a:ext cx="5445760" cy="3913614"/>
          </a:xfrm>
          <a:prstGeom prst="rect">
            <a:avLst/>
          </a:prstGeom>
        </p:spPr>
        <p:txBody>
          <a:bodyPr vert="horz" lIns="91392" tIns="45692" rIns="91392" bIns="4569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7" y="9440647"/>
            <a:ext cx="2949787" cy="498692"/>
          </a:xfrm>
          <a:prstGeom prst="rect">
            <a:avLst/>
          </a:prstGeom>
        </p:spPr>
        <p:txBody>
          <a:bodyPr vert="horz" lIns="91392" tIns="45692" rIns="91392" bIns="4569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45" y="9440647"/>
            <a:ext cx="2949787" cy="498692"/>
          </a:xfrm>
          <a:prstGeom prst="rect">
            <a:avLst/>
          </a:prstGeom>
        </p:spPr>
        <p:txBody>
          <a:bodyPr vert="horz" lIns="91392" tIns="45692" rIns="91392" bIns="45692" rtlCol="0" anchor="b"/>
          <a:lstStyle>
            <a:lvl1pPr algn="r">
              <a:defRPr sz="1200"/>
            </a:lvl1pPr>
          </a:lstStyle>
          <a:p>
            <a:fld id="{1925BD69-87C1-406F-98E1-D74E2DB641B2}" type="slidenum">
              <a:rPr kumimoji="1" lang="ja-JP" altLang="en-US" smtClean="0"/>
              <a:t>‹#›</a:t>
            </a:fld>
            <a:endParaRPr kumimoji="1" lang="ja-JP" altLang="en-US"/>
          </a:p>
        </p:txBody>
      </p:sp>
    </p:spTree>
    <p:extLst>
      <p:ext uri="{BB962C8B-B14F-4D97-AF65-F5344CB8AC3E}">
        <p14:creationId xmlns:p14="http://schemas.microsoft.com/office/powerpoint/2010/main" val="2067246199"/>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9.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ja-JP" dirty="0"/>
          </a:p>
        </p:txBody>
      </p:sp>
      <p:sp>
        <p:nvSpPr>
          <p:cNvPr id="6148" name="日付プレースホルダー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kumimoji="1">
                <a:solidFill>
                  <a:schemeClr val="tx1"/>
                </a:solidFill>
                <a:latin typeface="Calibri" panose="020F0502020204030204" pitchFamily="34" charset="0"/>
                <a:ea typeface="ＭＳ Ｐゴシック" panose="020B0600070205080204" pitchFamily="50" charset="-128"/>
              </a:defRPr>
            </a:lvl1pPr>
            <a:lvl2pPr marL="741408" indent="-285033">
              <a:defRPr kumimoji="1">
                <a:solidFill>
                  <a:schemeClr val="tx1"/>
                </a:solidFill>
                <a:latin typeface="Calibri" panose="020F0502020204030204" pitchFamily="34" charset="0"/>
                <a:ea typeface="ＭＳ Ｐゴシック" panose="020B0600070205080204" pitchFamily="50" charset="-128"/>
              </a:defRPr>
            </a:lvl2pPr>
            <a:lvl3pPr marL="1141735" indent="-227386">
              <a:defRPr kumimoji="1">
                <a:solidFill>
                  <a:schemeClr val="tx1"/>
                </a:solidFill>
                <a:latin typeface="Calibri" panose="020F0502020204030204" pitchFamily="34" charset="0"/>
                <a:ea typeface="ＭＳ Ｐゴシック" panose="020B0600070205080204" pitchFamily="50" charset="-128"/>
              </a:defRPr>
            </a:lvl3pPr>
            <a:lvl4pPr marL="1599710" indent="-227386">
              <a:defRPr kumimoji="1">
                <a:solidFill>
                  <a:schemeClr val="tx1"/>
                </a:solidFill>
                <a:latin typeface="Calibri" panose="020F0502020204030204" pitchFamily="34" charset="0"/>
                <a:ea typeface="ＭＳ Ｐゴシック" panose="020B0600070205080204" pitchFamily="50" charset="-128"/>
              </a:defRPr>
            </a:lvl4pPr>
            <a:lvl5pPr marL="2056084" indent="-227386">
              <a:defRPr kumimoji="1">
                <a:solidFill>
                  <a:schemeClr val="tx1"/>
                </a:solidFill>
                <a:latin typeface="Calibri" panose="020F0502020204030204" pitchFamily="34" charset="0"/>
                <a:ea typeface="ＭＳ Ｐゴシック" panose="020B0600070205080204" pitchFamily="50" charset="-128"/>
              </a:defRPr>
            </a:lvl5pPr>
            <a:lvl6pPr marL="2517261" indent="-227386"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8439" indent="-227386"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39617" indent="-227386"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900794" indent="-227386"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endParaRPr lang="ja-JP" altLang="en-US" dirty="0"/>
          </a:p>
        </p:txBody>
      </p:sp>
      <p:sp>
        <p:nvSpPr>
          <p:cNvPr id="6149" name="スライド番号プレースホルダー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kumimoji="1">
                <a:solidFill>
                  <a:schemeClr val="tx1"/>
                </a:solidFill>
                <a:latin typeface="Calibri" panose="020F0502020204030204" pitchFamily="34" charset="0"/>
                <a:ea typeface="ＭＳ Ｐゴシック" panose="020B0600070205080204" pitchFamily="50" charset="-128"/>
              </a:defRPr>
            </a:lvl1pPr>
            <a:lvl2pPr marL="741408" indent="-285033">
              <a:defRPr kumimoji="1">
                <a:solidFill>
                  <a:schemeClr val="tx1"/>
                </a:solidFill>
                <a:latin typeface="Calibri" panose="020F0502020204030204" pitchFamily="34" charset="0"/>
                <a:ea typeface="ＭＳ Ｐゴシック" panose="020B0600070205080204" pitchFamily="50" charset="-128"/>
              </a:defRPr>
            </a:lvl2pPr>
            <a:lvl3pPr marL="1141735" indent="-227386">
              <a:defRPr kumimoji="1">
                <a:solidFill>
                  <a:schemeClr val="tx1"/>
                </a:solidFill>
                <a:latin typeface="Calibri" panose="020F0502020204030204" pitchFamily="34" charset="0"/>
                <a:ea typeface="ＭＳ Ｐゴシック" panose="020B0600070205080204" pitchFamily="50" charset="-128"/>
              </a:defRPr>
            </a:lvl3pPr>
            <a:lvl4pPr marL="1599710" indent="-227386">
              <a:defRPr kumimoji="1">
                <a:solidFill>
                  <a:schemeClr val="tx1"/>
                </a:solidFill>
                <a:latin typeface="Calibri" panose="020F0502020204030204" pitchFamily="34" charset="0"/>
                <a:ea typeface="ＭＳ Ｐゴシック" panose="020B0600070205080204" pitchFamily="50" charset="-128"/>
              </a:defRPr>
            </a:lvl4pPr>
            <a:lvl5pPr marL="2056084" indent="-227386">
              <a:defRPr kumimoji="1">
                <a:solidFill>
                  <a:schemeClr val="tx1"/>
                </a:solidFill>
                <a:latin typeface="Calibri" panose="020F0502020204030204" pitchFamily="34" charset="0"/>
                <a:ea typeface="ＭＳ Ｐゴシック" panose="020B0600070205080204" pitchFamily="50" charset="-128"/>
              </a:defRPr>
            </a:lvl5pPr>
            <a:lvl6pPr marL="2517261" indent="-227386"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8439" indent="-227386"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39617" indent="-227386"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900794" indent="-227386"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fld id="{301DA615-89B1-44BC-AC30-B6746FFF5A6D}" type="slidenum">
              <a:rPr lang="ja-JP" altLang="en-US" smtClean="0"/>
              <a:pPr/>
              <a:t>4</a:t>
            </a:fld>
            <a:endParaRPr lang="ja-JP" altLang="en-US" dirty="0"/>
          </a:p>
        </p:txBody>
      </p:sp>
    </p:spTree>
    <p:extLst>
      <p:ext uri="{BB962C8B-B14F-4D97-AF65-F5344CB8AC3E}">
        <p14:creationId xmlns:p14="http://schemas.microsoft.com/office/powerpoint/2010/main" val="23474333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47775" y="1279525"/>
            <a:ext cx="4606925" cy="3454400"/>
          </a:xfrm>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42185576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5248120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532371066"/>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1.jpeg" Type="http://schemas.openxmlformats.org/officeDocument/2006/relationships/image"/></Relationships>
</file>

<file path=ppt/slideLayouts/_rels/slideLayout1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2.jpeg" Type="http://schemas.openxmlformats.org/officeDocument/2006/relationships/image"/></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jpeg" Type="http://schemas.openxmlformats.org/officeDocument/2006/relationships/image"/><Relationship Id="rId3" Target="../media/image4.png" Type="http://schemas.openxmlformats.org/officeDocument/2006/relationships/image"/></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5.png" Type="http://schemas.openxmlformats.org/officeDocument/2006/relationships/image"/><Relationship Id="rId3" Target="../media/image6.jpeg" Type="http://schemas.openxmlformats.org/officeDocument/2006/relationships/image"/></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表紙">
    <p:spTree>
      <p:nvGrpSpPr>
        <p:cNvPr id="1" name=""/>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C4F33A39-73E7-49E0-BF4C-2CE0E2DB7091}"/>
              </a:ext>
            </a:extLst>
          </p:cNvPr>
          <p:cNvSpPr/>
          <p:nvPr userDrawn="1"/>
        </p:nvSpPr>
        <p:spPr>
          <a:xfrm>
            <a:off x="338593" y="359098"/>
            <a:ext cx="8466815" cy="6139807"/>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8203" tIns="39101" rIns="78203" bIns="39101" numCol="1" spcCol="0" rtlCol="0" fromWordArt="0" anchor="ctr" anchorCtr="0" forceAA="0" compatLnSpc="1">
            <a:prstTxWarp prst="textNoShape">
              <a:avLst/>
            </a:prstTxWarp>
            <a:noAutofit/>
          </a:bodyPr>
          <a:lstStyle/>
          <a:p>
            <a:pPr algn="ctr"/>
            <a:endParaRPr kumimoji="1" lang="ja-JP" altLang="en-US" sz="1368" dirty="0">
              <a:solidFill>
                <a:schemeClr val="tx1"/>
              </a:solidFill>
            </a:endParaRPr>
          </a:p>
        </p:txBody>
      </p:sp>
      <p:pic>
        <p:nvPicPr>
          <p:cNvPr id="14" name="Picture 2">
            <a:extLst>
              <a:ext uri="{FF2B5EF4-FFF2-40B4-BE49-F238E27FC236}">
                <a16:creationId xmlns:a16="http://schemas.microsoft.com/office/drawing/2014/main" id="{76484A44-3003-4277-9737-236918E2A043}"/>
              </a:ext>
            </a:extLst>
          </p:cNvPr>
          <p:cNvPicPr>
            <a:picLocks noChangeAspect="1" noChangeArrowheads="1"/>
          </p:cNvPicPr>
          <p:nvPr userDrawn="1"/>
        </p:nvPicPr>
        <p:blipFill>
          <a:blip r:embed="rId2">
            <a:extLst>
              <a:ext uri="{28A0092B-C50C-407E-A947-70E740481C1C}">
                <a14:useLocalDpi xmlns:a14="http://schemas.microsoft.com/office/drawing/2010/main"/>
              </a:ext>
            </a:extLst>
          </a:blip>
          <a:srcRect/>
          <a:stretch>
            <a:fillRect/>
          </a:stretch>
        </p:blipFill>
        <p:spPr bwMode="auto">
          <a:xfrm>
            <a:off x="3742975" y="5397540"/>
            <a:ext cx="1658045" cy="6173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23" name="グループ化 22">
            <a:extLst>
              <a:ext uri="{FF2B5EF4-FFF2-40B4-BE49-F238E27FC236}">
                <a16:creationId xmlns:a16="http://schemas.microsoft.com/office/drawing/2014/main" id="{69427F34-BDBE-48D8-A7F4-1EE85CF4440A}"/>
              </a:ext>
            </a:extLst>
          </p:cNvPr>
          <p:cNvGrpSpPr/>
          <p:nvPr userDrawn="1"/>
        </p:nvGrpSpPr>
        <p:grpSpPr>
          <a:xfrm>
            <a:off x="884745" y="1748700"/>
            <a:ext cx="7374503" cy="1395264"/>
            <a:chOff x="1034510" y="2991837"/>
            <a:chExt cx="8622792" cy="1007999"/>
          </a:xfrm>
        </p:grpSpPr>
        <p:cxnSp>
          <p:nvCxnSpPr>
            <p:cNvPr id="15" name="直線コネクタ 14">
              <a:extLst>
                <a:ext uri="{FF2B5EF4-FFF2-40B4-BE49-F238E27FC236}">
                  <a16:creationId xmlns:a16="http://schemas.microsoft.com/office/drawing/2014/main" id="{4E3800AC-DAF6-41B1-810E-4A51489649E0}"/>
                </a:ext>
              </a:extLst>
            </p:cNvPr>
            <p:cNvCxnSpPr/>
            <p:nvPr userDrawn="1"/>
          </p:nvCxnSpPr>
          <p:spPr>
            <a:xfrm>
              <a:off x="1034510" y="2991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7CF90A11-AE44-4385-824C-1819712F0D92}"/>
                </a:ext>
              </a:extLst>
            </p:cNvPr>
            <p:cNvCxnSpPr/>
            <p:nvPr userDrawn="1"/>
          </p:nvCxnSpPr>
          <p:spPr>
            <a:xfrm>
              <a:off x="1034510" y="3999836"/>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30" name="タイトル 29">
            <a:extLst>
              <a:ext uri="{FF2B5EF4-FFF2-40B4-BE49-F238E27FC236}">
                <a16:creationId xmlns:a16="http://schemas.microsoft.com/office/drawing/2014/main" id="{D7232AF9-EC33-4888-B5A0-D03E836B4382}"/>
              </a:ext>
            </a:extLst>
          </p:cNvPr>
          <p:cNvSpPr>
            <a:spLocks noGrp="1"/>
          </p:cNvSpPr>
          <p:nvPr>
            <p:ph type="title" hasCustomPrompt="1"/>
          </p:nvPr>
        </p:nvSpPr>
        <p:spPr>
          <a:xfrm>
            <a:off x="877386" y="1895295"/>
            <a:ext cx="7389220" cy="1102079"/>
          </a:xfrm>
          <a:prstGeom prst="rect">
            <a:avLst/>
          </a:prstGeom>
        </p:spPr>
        <p:txBody>
          <a:bodyPr lIns="0" tIns="72000" rIns="0" bIns="0" anchor="ctr" anchorCtr="0">
            <a:normAutofit/>
          </a:bodyPr>
          <a:lstStyle>
            <a:lvl1pPr>
              <a:defRPr lang="ja-JP" altLang="en-US" sz="3600" b="1" dirty="0">
                <a:solidFill>
                  <a:schemeClr val="bg2"/>
                </a:solidFill>
                <a:latin typeface="メイリオ" panose="020B0604030504040204" pitchFamily="50" charset="-128"/>
                <a:ea typeface="メイリオ" panose="020B0604030504040204" pitchFamily="50" charset="-128"/>
                <a:cs typeface="+mn-cs"/>
              </a:defRPr>
            </a:lvl1pPr>
          </a:lstStyle>
          <a:p>
            <a:pPr marL="0" lvl="0" indent="0" algn="ctr">
              <a:spcBef>
                <a:spcPts val="942"/>
              </a:spcBef>
              <a:buFontTx/>
            </a:pPr>
            <a:r>
              <a:rPr kumimoji="1" lang="ja-JP" altLang="en-US" dirty="0"/>
              <a:t>表紙タイトル</a:t>
            </a:r>
          </a:p>
        </p:txBody>
      </p:sp>
      <p:sp>
        <p:nvSpPr>
          <p:cNvPr id="27" name="コンテンツ プレースホルダー 21">
            <a:extLst>
              <a:ext uri="{FF2B5EF4-FFF2-40B4-BE49-F238E27FC236}">
                <a16:creationId xmlns:a16="http://schemas.microsoft.com/office/drawing/2014/main" id="{730FB38C-75FA-4F17-A448-34BAAD2B4753}"/>
              </a:ext>
            </a:extLst>
          </p:cNvPr>
          <p:cNvSpPr>
            <a:spLocks noGrp="1"/>
          </p:cNvSpPr>
          <p:nvPr>
            <p:ph sz="quarter" idx="14" hasCustomPrompt="1"/>
          </p:nvPr>
        </p:nvSpPr>
        <p:spPr>
          <a:xfrm>
            <a:off x="870027" y="3303517"/>
            <a:ext cx="7389220" cy="391903"/>
          </a:xfrm>
          <a:prstGeom prst="rect">
            <a:avLst/>
          </a:prstGeom>
        </p:spPr>
        <p:txBody>
          <a:bodyPr lIns="0" tIns="0" rIns="0" bIns="0" anchor="ctr" anchorCtr="0"/>
          <a:lstStyle>
            <a:lvl1pPr>
              <a:defRPr sz="2000" b="1">
                <a:solidFill>
                  <a:schemeClr val="bg2"/>
                </a:solidFill>
                <a:latin typeface="メイリオ" panose="020B0604030504040204" pitchFamily="50" charset="-128"/>
                <a:ea typeface="メイリオ" panose="020B0604030504040204" pitchFamily="50" charset="-128"/>
              </a:defRPr>
            </a:lvl1pPr>
          </a:lstStyle>
          <a:p>
            <a:pPr lvl="0"/>
            <a:r>
              <a:rPr kumimoji="1" lang="ja-JP" altLang="en-US" dirty="0"/>
              <a:t>サブタイトル</a:t>
            </a:r>
          </a:p>
        </p:txBody>
      </p:sp>
      <p:sp>
        <p:nvSpPr>
          <p:cNvPr id="31" name="コンテンツ プレースホルダー 21">
            <a:extLst>
              <a:ext uri="{FF2B5EF4-FFF2-40B4-BE49-F238E27FC236}">
                <a16:creationId xmlns:a16="http://schemas.microsoft.com/office/drawing/2014/main" id="{9693F458-7CAF-4411-88EF-755A4D8136DB}"/>
              </a:ext>
            </a:extLst>
          </p:cNvPr>
          <p:cNvSpPr>
            <a:spLocks noGrp="1"/>
          </p:cNvSpPr>
          <p:nvPr>
            <p:ph sz="quarter" idx="15" hasCustomPrompt="1"/>
          </p:nvPr>
        </p:nvSpPr>
        <p:spPr>
          <a:xfrm>
            <a:off x="3126790" y="4310141"/>
            <a:ext cx="3078842" cy="261268"/>
          </a:xfrm>
          <a:prstGeom prst="rect">
            <a:avLst/>
          </a:prstGeom>
        </p:spPr>
        <p:txBody>
          <a:bodyPr lIns="0" tIns="0" rIns="0" bIns="0" anchor="ctr" anchorCtr="0"/>
          <a:lstStyle>
            <a:lvl1pPr>
              <a:defRPr sz="2000" b="0">
                <a:solidFill>
                  <a:schemeClr val="tx1"/>
                </a:solidFill>
                <a:latin typeface="メイリオ" panose="020B0604030504040204" pitchFamily="50" charset="-128"/>
                <a:ea typeface="メイリオ" panose="020B0604030504040204" pitchFamily="50" charset="-128"/>
              </a:defRPr>
            </a:lvl1pPr>
          </a:lstStyle>
          <a:p>
            <a:pPr lvl="0"/>
            <a:r>
              <a:rPr kumimoji="1" lang="en-US" altLang="ja-JP" dirty="0"/>
              <a:t>0000</a:t>
            </a:r>
            <a:r>
              <a:rPr kumimoji="1" lang="ja-JP" altLang="en-US" dirty="0"/>
              <a:t>年</a:t>
            </a:r>
            <a:r>
              <a:rPr kumimoji="1" lang="en-US" altLang="ja-JP" dirty="0"/>
              <a:t>00</a:t>
            </a:r>
            <a:r>
              <a:rPr kumimoji="1" lang="ja-JP" altLang="en-US" dirty="0"/>
              <a:t>月</a:t>
            </a:r>
            <a:r>
              <a:rPr kumimoji="1" lang="en-US" altLang="ja-JP" dirty="0"/>
              <a:t>00</a:t>
            </a:r>
            <a:r>
              <a:rPr kumimoji="1" lang="ja-JP" altLang="en-US" dirty="0"/>
              <a:t>日</a:t>
            </a:r>
          </a:p>
        </p:txBody>
      </p:sp>
      <p:sp>
        <p:nvSpPr>
          <p:cNvPr id="32" name="コンテンツ プレースホルダー 21">
            <a:extLst>
              <a:ext uri="{FF2B5EF4-FFF2-40B4-BE49-F238E27FC236}">
                <a16:creationId xmlns:a16="http://schemas.microsoft.com/office/drawing/2014/main" id="{1645C6DC-6217-43BE-8989-B6A0BD9C2349}"/>
              </a:ext>
            </a:extLst>
          </p:cNvPr>
          <p:cNvSpPr>
            <a:spLocks noGrp="1"/>
          </p:cNvSpPr>
          <p:nvPr>
            <p:ph sz="quarter" idx="16" hasCustomPrompt="1"/>
          </p:nvPr>
        </p:nvSpPr>
        <p:spPr>
          <a:xfrm>
            <a:off x="1727685" y="4782892"/>
            <a:ext cx="5688632" cy="261268"/>
          </a:xfrm>
          <a:prstGeom prst="rect">
            <a:avLst/>
          </a:prstGeom>
        </p:spPr>
        <p:txBody>
          <a:bodyPr lIns="0" tIns="0" rIns="0" bIns="0" anchor="ctr" anchorCtr="0"/>
          <a:lstStyle>
            <a:lvl1pPr>
              <a:defRPr sz="2000" b="0">
                <a:solidFill>
                  <a:schemeClr val="tx1"/>
                </a:solidFill>
                <a:latin typeface="メイリオ" panose="020B0604030504040204" pitchFamily="50" charset="-128"/>
                <a:ea typeface="メイリオ" panose="020B0604030504040204" pitchFamily="50" charset="-128"/>
              </a:defRPr>
            </a:lvl1pPr>
          </a:lstStyle>
          <a:p>
            <a:pPr lvl="0"/>
            <a:r>
              <a:rPr kumimoji="1" lang="ja-JP" altLang="en-US" dirty="0"/>
              <a:t>所属　名前</a:t>
            </a:r>
          </a:p>
        </p:txBody>
      </p:sp>
    </p:spTree>
    <p:extLst>
      <p:ext uri="{BB962C8B-B14F-4D97-AF65-F5344CB8AC3E}">
        <p14:creationId xmlns:p14="http://schemas.microsoft.com/office/powerpoint/2010/main" val="2380116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40"/>
            <a:ext cx="78867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23888" y="4589465"/>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8AEBD7C5-9067-46BE-8124-9C8772CBC81C}" type="datetimeFigureOut">
              <a:rPr kumimoji="1" lang="ja-JP" altLang="en-US" smtClean="0"/>
              <a:t>2025/7/17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B9DA5B4-587D-405D-8801-5B41A52820F9}" type="slidenum">
              <a:rPr kumimoji="1" lang="ja-JP" altLang="en-US" smtClean="0"/>
              <a:t>‹#›</a:t>
            </a:fld>
            <a:endParaRPr kumimoji="1" lang="ja-JP" altLang="en-US"/>
          </a:p>
        </p:txBody>
      </p:sp>
    </p:spTree>
    <p:extLst>
      <p:ext uri="{BB962C8B-B14F-4D97-AF65-F5344CB8AC3E}">
        <p14:creationId xmlns:p14="http://schemas.microsoft.com/office/powerpoint/2010/main" val="32940827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28650" y="1825625"/>
            <a:ext cx="38671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825625"/>
            <a:ext cx="38671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AEBD7C5-9067-46BE-8124-9C8772CBC81C}" type="datetimeFigureOut">
              <a:rPr kumimoji="1" lang="ja-JP" altLang="en-US" smtClean="0"/>
              <a:t>2025/7/17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B9DA5B4-587D-405D-8801-5B41A52820F9}" type="slidenum">
              <a:rPr kumimoji="1" lang="ja-JP" altLang="en-US" smtClean="0"/>
              <a:t>‹#›</a:t>
            </a:fld>
            <a:endParaRPr kumimoji="1" lang="ja-JP" altLang="en-US"/>
          </a:p>
        </p:txBody>
      </p:sp>
    </p:spTree>
    <p:extLst>
      <p:ext uri="{BB962C8B-B14F-4D97-AF65-F5344CB8AC3E}">
        <p14:creationId xmlns:p14="http://schemas.microsoft.com/office/powerpoint/2010/main" val="26531370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7"/>
            <a:ext cx="78867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30239"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30239" y="2505075"/>
            <a:ext cx="386873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8AEBD7C5-9067-46BE-8124-9C8772CBC81C}" type="datetimeFigureOut">
              <a:rPr kumimoji="1" lang="ja-JP" altLang="en-US" smtClean="0"/>
              <a:t>2025/7/17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AB9DA5B4-587D-405D-8801-5B41A52820F9}" type="slidenum">
              <a:rPr kumimoji="1" lang="ja-JP" altLang="en-US" smtClean="0"/>
              <a:t>‹#›</a:t>
            </a:fld>
            <a:endParaRPr kumimoji="1" lang="ja-JP" altLang="en-US"/>
          </a:p>
        </p:txBody>
      </p:sp>
    </p:spTree>
    <p:extLst>
      <p:ext uri="{BB962C8B-B14F-4D97-AF65-F5344CB8AC3E}">
        <p14:creationId xmlns:p14="http://schemas.microsoft.com/office/powerpoint/2010/main" val="32414449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8AEBD7C5-9067-46BE-8124-9C8772CBC81C}" type="datetimeFigureOut">
              <a:rPr kumimoji="1" lang="ja-JP" altLang="en-US" smtClean="0"/>
              <a:t>2025/7/17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AB9DA5B4-587D-405D-8801-5B41A52820F9}" type="slidenum">
              <a:rPr kumimoji="1" lang="ja-JP" altLang="en-US" smtClean="0"/>
              <a:t>‹#›</a:t>
            </a:fld>
            <a:endParaRPr kumimoji="1" lang="ja-JP" altLang="en-US"/>
          </a:p>
        </p:txBody>
      </p:sp>
    </p:spTree>
    <p:extLst>
      <p:ext uri="{BB962C8B-B14F-4D97-AF65-F5344CB8AC3E}">
        <p14:creationId xmlns:p14="http://schemas.microsoft.com/office/powerpoint/2010/main" val="41888377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AEBD7C5-9067-46BE-8124-9C8772CBC81C}" type="datetimeFigureOut">
              <a:rPr kumimoji="1" lang="ja-JP" altLang="en-US" smtClean="0"/>
              <a:t>2025/7/17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AB9DA5B4-587D-405D-8801-5B41A52820F9}" type="slidenum">
              <a:rPr kumimoji="1" lang="ja-JP" altLang="en-US" smtClean="0"/>
              <a:t>‹#›</a:t>
            </a:fld>
            <a:endParaRPr kumimoji="1" lang="ja-JP" altLang="en-US"/>
          </a:p>
        </p:txBody>
      </p:sp>
    </p:spTree>
    <p:extLst>
      <p:ext uri="{BB962C8B-B14F-4D97-AF65-F5344CB8AC3E}">
        <p14:creationId xmlns:p14="http://schemas.microsoft.com/office/powerpoint/2010/main" val="4249986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9" y="457200"/>
            <a:ext cx="2949575"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3887788" y="987427"/>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30239"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AEBD7C5-9067-46BE-8124-9C8772CBC81C}" type="datetimeFigureOut">
              <a:rPr kumimoji="1" lang="ja-JP" altLang="en-US" smtClean="0"/>
              <a:t>2025/7/17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B9DA5B4-587D-405D-8801-5B41A52820F9}" type="slidenum">
              <a:rPr kumimoji="1" lang="ja-JP" altLang="en-US" smtClean="0"/>
              <a:t>‹#›</a:t>
            </a:fld>
            <a:endParaRPr kumimoji="1" lang="ja-JP" altLang="en-US"/>
          </a:p>
        </p:txBody>
      </p:sp>
    </p:spTree>
    <p:extLst>
      <p:ext uri="{BB962C8B-B14F-4D97-AF65-F5344CB8AC3E}">
        <p14:creationId xmlns:p14="http://schemas.microsoft.com/office/powerpoint/2010/main" val="22542290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9" y="457200"/>
            <a:ext cx="2949575"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3887788" y="987427"/>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630239"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AEBD7C5-9067-46BE-8124-9C8772CBC81C}" type="datetimeFigureOut">
              <a:rPr kumimoji="1" lang="ja-JP" altLang="en-US" smtClean="0"/>
              <a:t>2025/7/17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B9DA5B4-587D-405D-8801-5B41A52820F9}" type="slidenum">
              <a:rPr kumimoji="1" lang="ja-JP" altLang="en-US" smtClean="0"/>
              <a:t>‹#›</a:t>
            </a:fld>
            <a:endParaRPr kumimoji="1" lang="ja-JP" altLang="en-US"/>
          </a:p>
        </p:txBody>
      </p:sp>
    </p:spTree>
    <p:extLst>
      <p:ext uri="{BB962C8B-B14F-4D97-AF65-F5344CB8AC3E}">
        <p14:creationId xmlns:p14="http://schemas.microsoft.com/office/powerpoint/2010/main" val="37563347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AEBD7C5-9067-46BE-8124-9C8772CBC81C}" type="datetimeFigureOut">
              <a:rPr kumimoji="1" lang="ja-JP" altLang="en-US" smtClean="0"/>
              <a:t>2025/7/17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B9DA5B4-587D-405D-8801-5B41A52820F9}" type="slidenum">
              <a:rPr kumimoji="1" lang="ja-JP" altLang="en-US" smtClean="0"/>
              <a:t>‹#›</a:t>
            </a:fld>
            <a:endParaRPr kumimoji="1" lang="ja-JP" altLang="en-US"/>
          </a:p>
        </p:txBody>
      </p:sp>
    </p:spTree>
    <p:extLst>
      <p:ext uri="{BB962C8B-B14F-4D97-AF65-F5344CB8AC3E}">
        <p14:creationId xmlns:p14="http://schemas.microsoft.com/office/powerpoint/2010/main" val="342962466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43676" y="365125"/>
            <a:ext cx="1971675"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28651" y="365125"/>
            <a:ext cx="57626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AEBD7C5-9067-46BE-8124-9C8772CBC81C}" type="datetimeFigureOut">
              <a:rPr kumimoji="1" lang="ja-JP" altLang="en-US" smtClean="0"/>
              <a:t>2025/7/17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B9DA5B4-587D-405D-8801-5B41A52820F9}" type="slidenum">
              <a:rPr kumimoji="1" lang="ja-JP" altLang="en-US" smtClean="0"/>
              <a:t>‹#›</a:t>
            </a:fld>
            <a:endParaRPr kumimoji="1" lang="ja-JP" altLang="en-US"/>
          </a:p>
        </p:txBody>
      </p:sp>
    </p:spTree>
    <p:extLst>
      <p:ext uri="{BB962C8B-B14F-4D97-AF65-F5344CB8AC3E}">
        <p14:creationId xmlns:p14="http://schemas.microsoft.com/office/powerpoint/2010/main" val="38967178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目次">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73E2C914-D6BF-434B-B748-5B031C7A75D4}"/>
              </a:ext>
            </a:extLst>
          </p:cNvPr>
          <p:cNvGrpSpPr/>
          <p:nvPr userDrawn="1"/>
        </p:nvGrpSpPr>
        <p:grpSpPr>
          <a:xfrm>
            <a:off x="216000" y="124221"/>
            <a:ext cx="8740560" cy="721514"/>
            <a:chOff x="111919" y="216797"/>
            <a:chExt cx="10324361" cy="795336"/>
          </a:xfrm>
        </p:grpSpPr>
        <p:pic>
          <p:nvPicPr>
            <p:cNvPr id="18" name="Picture 11" descr="ç°å¢ç">
              <a:extLst>
                <a:ext uri="{FF2B5EF4-FFF2-40B4-BE49-F238E27FC236}">
                  <a16:creationId xmlns:a16="http://schemas.microsoft.com/office/drawing/2014/main" id="{4DD819AC-A446-46A2-9201-D9B1AB528E08}"/>
                </a:ext>
              </a:extLst>
            </p:cNvPr>
            <p:cNvPicPr>
              <a:picLocks noChangeAspect="1" noChangeArrowheads="1"/>
            </p:cNvPicPr>
            <p:nvPr userDrawn="1"/>
          </p:nvPicPr>
          <p:blipFill>
            <a:blip r:embed="rId2" cstate="print">
              <a:extLst>
                <a:ext uri="{28A0092B-C50C-407E-A947-70E740481C1C}">
                  <a14:useLocalDpi xmlns:a14="http://schemas.microsoft.com/office/drawing/2010/main"/>
                </a:ext>
              </a:extLst>
            </a:blip>
            <a:srcRect/>
            <a:stretch>
              <a:fillRect/>
            </a:stretch>
          </p:blipFill>
          <p:spPr bwMode="auto">
            <a:xfrm>
              <a:off x="9801670" y="216797"/>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9" name="Freeform 13">
              <a:extLst>
                <a:ext uri="{FF2B5EF4-FFF2-40B4-BE49-F238E27FC236}">
                  <a16:creationId xmlns:a16="http://schemas.microsoft.com/office/drawing/2014/main" id="{9E9EE105-883D-4267-B8FF-D61BDDD6E4FC}"/>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tx2"/>
            </a:solidFill>
            <a:ln>
              <a:noFill/>
            </a:ln>
          </p:spPr>
          <p:txBody>
            <a:bodyPr vert="horz" wrap="square" lIns="0" tIns="0" rIns="0" bIns="0" numCol="1" anchor="t" anchorCtr="0" compatLnSpc="1">
              <a:prstTxWarp prst="textNoShape">
                <a:avLst/>
              </a:prstTxWarp>
            </a:bodyPr>
            <a:lstStyle/>
            <a:p>
              <a:endParaRPr lang="ja-JP" altLang="en-US" sz="1539"/>
            </a:p>
          </p:txBody>
        </p:sp>
        <p:cxnSp>
          <p:nvCxnSpPr>
            <p:cNvPr id="22" name="直線コネクタ 21">
              <a:extLst>
                <a:ext uri="{FF2B5EF4-FFF2-40B4-BE49-F238E27FC236}">
                  <a16:creationId xmlns:a16="http://schemas.microsoft.com/office/drawing/2014/main" id="{CFE261A9-5D80-457A-85AA-206E048CF0DB}"/>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a16="http://schemas.microsoft.com/office/drawing/2014/main" id="{B3443AF7-632D-41F2-BFF3-7CC6B2F2E6F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4" name="フリーフォーム: 図形 13">
            <a:extLst>
              <a:ext uri="{FF2B5EF4-FFF2-40B4-BE49-F238E27FC236}">
                <a16:creationId xmlns:a16="http://schemas.microsoft.com/office/drawing/2014/main" id="{665A837A-D774-4985-B30F-35B13836C960}"/>
              </a:ext>
            </a:extLst>
          </p:cNvPr>
          <p:cNvSpPr/>
          <p:nvPr userDrawn="1"/>
        </p:nvSpPr>
        <p:spPr>
          <a:xfrm>
            <a:off x="550094" y="1287825"/>
            <a:ext cx="0" cy="4572197"/>
          </a:xfrm>
          <a:custGeom>
            <a:avLst/>
            <a:gdLst>
              <a:gd name="connsiteX0" fmla="*/ 0 w 0"/>
              <a:gd name="connsiteY0" fmla="*/ 0 h 5768502"/>
              <a:gd name="connsiteX1" fmla="*/ 0 w 0"/>
              <a:gd name="connsiteY1" fmla="*/ 5768502 h 5768502"/>
            </a:gdLst>
            <a:ahLst/>
            <a:cxnLst>
              <a:cxn ang="0">
                <a:pos x="connsiteX0" y="connsiteY0"/>
              </a:cxn>
              <a:cxn ang="0">
                <a:pos x="connsiteX1" y="connsiteY1"/>
              </a:cxn>
            </a:cxnLst>
            <a:rect l="l" t="t" r="r" b="b"/>
            <a:pathLst>
              <a:path h="5768502">
                <a:moveTo>
                  <a:pt x="0" y="0"/>
                </a:moveTo>
                <a:lnTo>
                  <a:pt x="0" y="5768502"/>
                </a:lnTo>
              </a:path>
            </a:pathLst>
          </a:custGeom>
          <a:noFill/>
          <a:ln w="571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539"/>
          </a:p>
        </p:txBody>
      </p:sp>
      <p:sp>
        <p:nvSpPr>
          <p:cNvPr id="9" name="コンテンツ プレースホルダー 8">
            <a:extLst>
              <a:ext uri="{FF2B5EF4-FFF2-40B4-BE49-F238E27FC236}">
                <a16:creationId xmlns:a16="http://schemas.microsoft.com/office/drawing/2014/main" id="{B04FFEFF-3996-4124-93D0-A0B919888837}"/>
              </a:ext>
            </a:extLst>
          </p:cNvPr>
          <p:cNvSpPr>
            <a:spLocks noGrp="1"/>
          </p:cNvSpPr>
          <p:nvPr userDrawn="1">
            <p:ph sz="quarter" idx="10" hasCustomPrompt="1"/>
          </p:nvPr>
        </p:nvSpPr>
        <p:spPr>
          <a:xfrm>
            <a:off x="612000" y="1306891"/>
            <a:ext cx="7920880" cy="4572197"/>
          </a:xfrm>
          <a:prstGeom prst="rect">
            <a:avLst/>
          </a:prstGeom>
        </p:spPr>
        <p:txBody>
          <a:bodyPr lIns="360000" tIns="0" rIns="0" bIns="0" anchor="ctr"/>
          <a:lstStyle>
            <a:lvl1pPr marL="635371" indent="-635371" algn="l">
              <a:lnSpc>
                <a:spcPct val="100000"/>
              </a:lnSpc>
              <a:spcBef>
                <a:spcPts val="855"/>
              </a:spcBef>
              <a:spcAft>
                <a:spcPts val="0"/>
              </a:spcAft>
              <a:buClr>
                <a:schemeClr val="bg2"/>
              </a:buClr>
              <a:buFont typeface="+mj-lt"/>
              <a:buAutoNum type="arabicPeriod"/>
              <a:defRPr sz="2400" b="1">
                <a:latin typeface="メイリオ" panose="020B0604030504040204" pitchFamily="50" charset="-128"/>
                <a:ea typeface="メイリオ" panose="020B0604030504040204" pitchFamily="50" charset="-128"/>
              </a:defRPr>
            </a:lvl1pPr>
          </a:lstStyle>
          <a:p>
            <a:pPr lvl="0"/>
            <a:r>
              <a:rPr kumimoji="1" lang="ja-JP" altLang="en-US" dirty="0"/>
              <a:t>章タイトル</a:t>
            </a:r>
          </a:p>
          <a:p>
            <a:pPr lvl="0"/>
            <a:r>
              <a:rPr kumimoji="1" lang="ja-JP" altLang="en-US" dirty="0"/>
              <a:t>章タイトル</a:t>
            </a:r>
          </a:p>
          <a:p>
            <a:pPr lvl="0"/>
            <a:r>
              <a:rPr kumimoji="1" lang="ja-JP" altLang="en-US" dirty="0"/>
              <a:t>章タイトル</a:t>
            </a:r>
          </a:p>
        </p:txBody>
      </p:sp>
      <p:sp>
        <p:nvSpPr>
          <p:cNvPr id="11" name="テキスト ボックス 10">
            <a:extLst>
              <a:ext uri="{FF2B5EF4-FFF2-40B4-BE49-F238E27FC236}">
                <a16:creationId xmlns:a16="http://schemas.microsoft.com/office/drawing/2014/main" id="{5DFA1F2F-14B9-4F01-A5B6-2EF2AFAA50B7}"/>
              </a:ext>
            </a:extLst>
          </p:cNvPr>
          <p:cNvSpPr txBox="1"/>
          <p:nvPr userDrawn="1"/>
        </p:nvSpPr>
        <p:spPr>
          <a:xfrm>
            <a:off x="8611507" y="6360856"/>
            <a:ext cx="307884" cy="326585"/>
          </a:xfrm>
          <a:prstGeom prst="rect">
            <a:avLst/>
          </a:prstGeom>
          <a:noFill/>
        </p:spPr>
        <p:txBody>
          <a:bodyPr wrap="none" lIns="0" tIns="0" rIns="0" bIns="0" rtlCol="0" anchor="b" anchorCtr="0">
            <a:noAutofit/>
          </a:bodyPr>
          <a:lstStyle/>
          <a:p>
            <a:pPr algn="ctr"/>
            <a:fld id="{9C1B02FA-3B43-4965-97B5-C29D405C4738}" type="slidenum">
              <a:rPr kumimoji="1" lang="ja-JP" altLang="en-US" sz="18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100" b="0" dirty="0">
              <a:latin typeface="Arial" panose="020B0604020202020204" pitchFamily="34" charset="0"/>
              <a:ea typeface="メイリオ" panose="020B0604030504040204" pitchFamily="50" charset="-128"/>
              <a:cs typeface="Arial" panose="020B0604020202020204" pitchFamily="34" charset="0"/>
            </a:endParaRPr>
          </a:p>
        </p:txBody>
      </p:sp>
      <p:sp>
        <p:nvSpPr>
          <p:cNvPr id="12" name="タイトル 1">
            <a:extLst>
              <a:ext uri="{FF2B5EF4-FFF2-40B4-BE49-F238E27FC236}">
                <a16:creationId xmlns:a16="http://schemas.microsoft.com/office/drawing/2014/main" id="{066210EB-D44E-4903-B9C4-9EC74DA6CEBD}"/>
              </a:ext>
            </a:extLst>
          </p:cNvPr>
          <p:cNvSpPr>
            <a:spLocks noGrp="1"/>
          </p:cNvSpPr>
          <p:nvPr userDrawn="1">
            <p:ph type="title" hasCustomPrompt="1"/>
          </p:nvPr>
        </p:nvSpPr>
        <p:spPr bwMode="white">
          <a:xfrm>
            <a:off x="250825" y="188913"/>
            <a:ext cx="7831071" cy="587854"/>
          </a:xfrm>
          <a:prstGeom prst="rect">
            <a:avLst/>
          </a:prstGeom>
        </p:spPr>
        <p:txBody>
          <a:bodyPr lIns="252000" tIns="36000" rIns="0" bIns="0" anchor="ctr" anchorCtr="0"/>
          <a:lstStyle>
            <a:lvl1pPr algn="ctr">
              <a:defRPr sz="2395" b="1">
                <a:solidFill>
                  <a:schemeClr val="bg1"/>
                </a:solidFill>
                <a:latin typeface="メイリオ" panose="020B0604030504040204" pitchFamily="50" charset="-128"/>
                <a:ea typeface="メイリオ" panose="020B0604030504040204" pitchFamily="50" charset="-128"/>
              </a:defRPr>
            </a:lvl1pPr>
          </a:lstStyle>
          <a:p>
            <a:r>
              <a:rPr kumimoji="1" lang="ja-JP" altLang="en-US" dirty="0"/>
              <a:t>目　　　次</a:t>
            </a:r>
          </a:p>
        </p:txBody>
      </p:sp>
    </p:spTree>
    <p:extLst>
      <p:ext uri="{BB962C8B-B14F-4D97-AF65-F5344CB8AC3E}">
        <p14:creationId xmlns:p14="http://schemas.microsoft.com/office/powerpoint/2010/main" val="5144331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中扉1">
    <p:spTree>
      <p:nvGrpSpPr>
        <p:cNvPr id="1" name=""/>
        <p:cNvGrpSpPr/>
        <p:nvPr/>
      </p:nvGrpSpPr>
      <p:grpSpPr>
        <a:xfrm>
          <a:off x="0" y="0"/>
          <a:ext cx="0" cy="0"/>
          <a:chOff x="0" y="0"/>
          <a:chExt cx="0" cy="0"/>
        </a:xfrm>
      </p:grpSpPr>
      <p:sp>
        <p:nvSpPr>
          <p:cNvPr id="3" name="四角形: 角を丸くする 2">
            <a:extLst>
              <a:ext uri="{FF2B5EF4-FFF2-40B4-BE49-F238E27FC236}">
                <a16:creationId xmlns:a16="http://schemas.microsoft.com/office/drawing/2014/main" id="{A41B1502-2511-437B-8D13-C5707D9425E0}"/>
              </a:ext>
            </a:extLst>
          </p:cNvPr>
          <p:cNvSpPr/>
          <p:nvPr userDrawn="1"/>
        </p:nvSpPr>
        <p:spPr>
          <a:xfrm>
            <a:off x="338593" y="359098"/>
            <a:ext cx="8466815" cy="6139807"/>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8203" tIns="39101" rIns="78203" bIns="39101" numCol="1" spcCol="0" rtlCol="0" fromWordArt="0" anchor="ctr" anchorCtr="0" forceAA="0" compatLnSpc="1">
            <a:prstTxWarp prst="textNoShape">
              <a:avLst/>
            </a:prstTxWarp>
            <a:noAutofit/>
          </a:bodyPr>
          <a:lstStyle/>
          <a:p>
            <a:pPr algn="ctr"/>
            <a:endParaRPr kumimoji="1" lang="ja-JP" altLang="en-US" sz="1368" dirty="0">
              <a:solidFill>
                <a:schemeClr val="tx1"/>
              </a:solidFill>
            </a:endParaRPr>
          </a:p>
        </p:txBody>
      </p:sp>
      <p:grpSp>
        <p:nvGrpSpPr>
          <p:cNvPr id="4" name="グループ化 3">
            <a:extLst>
              <a:ext uri="{FF2B5EF4-FFF2-40B4-BE49-F238E27FC236}">
                <a16:creationId xmlns:a16="http://schemas.microsoft.com/office/drawing/2014/main" id="{6022BE2B-C94E-4EA1-8D5F-B6FF40A5C82B}"/>
              </a:ext>
            </a:extLst>
          </p:cNvPr>
          <p:cNvGrpSpPr/>
          <p:nvPr userDrawn="1"/>
        </p:nvGrpSpPr>
        <p:grpSpPr>
          <a:xfrm>
            <a:off x="884749" y="2645195"/>
            <a:ext cx="7374503" cy="1567610"/>
            <a:chOff x="1034510" y="2991837"/>
            <a:chExt cx="8622792" cy="1728000"/>
          </a:xfrm>
        </p:grpSpPr>
        <p:cxnSp>
          <p:nvCxnSpPr>
            <p:cNvPr id="5" name="直線コネクタ 4">
              <a:extLst>
                <a:ext uri="{FF2B5EF4-FFF2-40B4-BE49-F238E27FC236}">
                  <a16:creationId xmlns:a16="http://schemas.microsoft.com/office/drawing/2014/main" id="{4FC838C0-7A1B-42C5-8BB1-69879692B23E}"/>
                </a:ext>
              </a:extLst>
            </p:cNvPr>
            <p:cNvCxnSpPr/>
            <p:nvPr userDrawn="1"/>
          </p:nvCxnSpPr>
          <p:spPr>
            <a:xfrm>
              <a:off x="1034510" y="2991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6" name="直線コネクタ 5">
              <a:extLst>
                <a:ext uri="{FF2B5EF4-FFF2-40B4-BE49-F238E27FC236}">
                  <a16:creationId xmlns:a16="http://schemas.microsoft.com/office/drawing/2014/main" id="{97EB7B27-A3AA-4865-967F-947004C8CF38}"/>
                </a:ext>
              </a:extLst>
            </p:cNvPr>
            <p:cNvCxnSpPr/>
            <p:nvPr userDrawn="1"/>
          </p:nvCxnSpPr>
          <p:spPr>
            <a:xfrm>
              <a:off x="1034510" y="4719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7" name="タイトル 29">
            <a:extLst>
              <a:ext uri="{FF2B5EF4-FFF2-40B4-BE49-F238E27FC236}">
                <a16:creationId xmlns:a16="http://schemas.microsoft.com/office/drawing/2014/main" id="{99661971-5207-448A-8A45-D3935E63EBC5}"/>
              </a:ext>
            </a:extLst>
          </p:cNvPr>
          <p:cNvSpPr>
            <a:spLocks noGrp="1"/>
          </p:cNvSpPr>
          <p:nvPr>
            <p:ph type="title" hasCustomPrompt="1"/>
          </p:nvPr>
        </p:nvSpPr>
        <p:spPr>
          <a:xfrm>
            <a:off x="884748" y="2645195"/>
            <a:ext cx="7389220" cy="1567610"/>
          </a:xfrm>
          <a:prstGeom prst="rect">
            <a:avLst/>
          </a:prstGeom>
        </p:spPr>
        <p:txBody>
          <a:bodyPr lIns="0" tIns="72000" rIns="0" bIns="0" anchor="ctr" anchorCtr="0">
            <a:normAutofit/>
          </a:bodyPr>
          <a:lstStyle>
            <a:lvl1pPr>
              <a:defRPr lang="ja-JP" altLang="en-US" sz="4000" b="1" dirty="0">
                <a:solidFill>
                  <a:schemeClr val="bg2"/>
                </a:solidFill>
                <a:latin typeface="メイリオ" panose="020B0604030504040204" pitchFamily="50" charset="-128"/>
                <a:ea typeface="メイリオ" panose="020B0604030504040204" pitchFamily="50" charset="-128"/>
                <a:cs typeface="+mn-cs"/>
              </a:defRPr>
            </a:lvl1pPr>
          </a:lstStyle>
          <a:p>
            <a:pPr marL="0" lvl="0" indent="0" algn="ctr">
              <a:spcBef>
                <a:spcPts val="942"/>
              </a:spcBef>
              <a:buFontTx/>
            </a:pPr>
            <a:r>
              <a:rPr kumimoji="1" lang="ja-JP" altLang="en-US" dirty="0"/>
              <a:t>中扉タイトル</a:t>
            </a:r>
          </a:p>
        </p:txBody>
      </p:sp>
      <p:sp>
        <p:nvSpPr>
          <p:cNvPr id="9" name="テキスト ボックス 8">
            <a:extLst>
              <a:ext uri="{FF2B5EF4-FFF2-40B4-BE49-F238E27FC236}">
                <a16:creationId xmlns:a16="http://schemas.microsoft.com/office/drawing/2014/main" id="{5DFA1F2F-14B9-4F01-A5B6-2EF2AFAA50B7}"/>
              </a:ext>
            </a:extLst>
          </p:cNvPr>
          <p:cNvSpPr txBox="1"/>
          <p:nvPr userDrawn="1"/>
        </p:nvSpPr>
        <p:spPr>
          <a:xfrm>
            <a:off x="8611507" y="6360856"/>
            <a:ext cx="307884" cy="326585"/>
          </a:xfrm>
          <a:prstGeom prst="rect">
            <a:avLst/>
          </a:prstGeom>
          <a:noFill/>
        </p:spPr>
        <p:txBody>
          <a:bodyPr wrap="none" lIns="0" tIns="0" rIns="0" bIns="0" rtlCol="0" anchor="b" anchorCtr="0">
            <a:noAutofit/>
          </a:bodyPr>
          <a:lstStyle/>
          <a:p>
            <a:pPr algn="ctr"/>
            <a:fld id="{9C1B02FA-3B43-4965-97B5-C29D405C4738}" type="slidenum">
              <a:rPr kumimoji="1" lang="ja-JP" altLang="en-US" sz="18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100" b="0" dirty="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14092039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中扉2">
    <p:spTree>
      <p:nvGrpSpPr>
        <p:cNvPr id="1" name=""/>
        <p:cNvGrpSpPr/>
        <p:nvPr/>
      </p:nvGrpSpPr>
      <p:grpSpPr>
        <a:xfrm>
          <a:off x="0" y="0"/>
          <a:ext cx="0" cy="0"/>
          <a:chOff x="0" y="0"/>
          <a:chExt cx="0" cy="0"/>
        </a:xfrm>
      </p:grpSpPr>
      <p:sp>
        <p:nvSpPr>
          <p:cNvPr id="9" name="テキスト ボックス 27"/>
          <p:cNvSpPr txBox="1">
            <a:spLocks noChangeArrowheads="1"/>
          </p:cNvSpPr>
          <p:nvPr userDrawn="1"/>
        </p:nvSpPr>
        <p:spPr bwMode="auto">
          <a:xfrm>
            <a:off x="0" y="2708920"/>
            <a:ext cx="9144000" cy="1440160"/>
          </a:xfrm>
          <a:prstGeom prst="rect">
            <a:avLst/>
          </a:prstGeom>
          <a:solidFill>
            <a:schemeClr val="bg2"/>
          </a:solidFill>
          <a:ln>
            <a:noFill/>
          </a:ln>
        </p:spPr>
        <p:style>
          <a:lnRef idx="2">
            <a:schemeClr val="accent3">
              <a:shade val="50000"/>
            </a:schemeClr>
          </a:lnRef>
          <a:fillRef idx="1">
            <a:schemeClr val="accent3"/>
          </a:fillRef>
          <a:effectRef idx="0">
            <a:schemeClr val="accent3"/>
          </a:effectRef>
          <a:fontRef idx="minor">
            <a:schemeClr val="lt1"/>
          </a:fontRef>
        </p:style>
        <p:txBody>
          <a:bodyPr anchor="ctr" anchorCtr="0">
            <a:no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lvl="0" algn="ctr">
              <a:spcBef>
                <a:spcPct val="0"/>
              </a:spcBef>
              <a:buNone/>
            </a:pPr>
            <a:endParaRPr kumimoji="1" lang="ja-JP" altLang="en-US" sz="36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endParaRPr>
          </a:p>
        </p:txBody>
      </p:sp>
      <p:sp>
        <p:nvSpPr>
          <p:cNvPr id="4" name="タイトル 29">
            <a:extLst>
              <a:ext uri="{FF2B5EF4-FFF2-40B4-BE49-F238E27FC236}">
                <a16:creationId xmlns:a16="http://schemas.microsoft.com/office/drawing/2014/main" id="{99661971-5207-448A-8A45-D3935E63EBC5}"/>
              </a:ext>
            </a:extLst>
          </p:cNvPr>
          <p:cNvSpPr>
            <a:spLocks noGrp="1"/>
          </p:cNvSpPr>
          <p:nvPr>
            <p:ph type="title" hasCustomPrompt="1"/>
          </p:nvPr>
        </p:nvSpPr>
        <p:spPr>
          <a:xfrm>
            <a:off x="884748" y="2708920"/>
            <a:ext cx="7389220" cy="1440160"/>
          </a:xfrm>
          <a:prstGeom prst="rect">
            <a:avLst/>
          </a:prstGeom>
        </p:spPr>
        <p:txBody>
          <a:bodyPr lIns="0" tIns="72000" rIns="0" bIns="0" anchor="ctr" anchorCtr="0">
            <a:normAutofit/>
          </a:bodyPr>
          <a:lstStyle>
            <a:lvl1pPr>
              <a:defRPr lang="ja-JP" altLang="en-US" sz="4000" b="1" dirty="0">
                <a:solidFill>
                  <a:schemeClr val="bg1"/>
                </a:solidFill>
                <a:latin typeface="メイリオ" panose="020B0604030504040204" pitchFamily="50" charset="-128"/>
                <a:ea typeface="メイリオ" panose="020B0604030504040204" pitchFamily="50" charset="-128"/>
                <a:cs typeface="+mn-cs"/>
              </a:defRPr>
            </a:lvl1pPr>
          </a:lstStyle>
          <a:p>
            <a:pPr marL="0" lvl="0" indent="0" algn="ctr">
              <a:spcBef>
                <a:spcPts val="942"/>
              </a:spcBef>
              <a:buFontTx/>
            </a:pPr>
            <a:r>
              <a:rPr kumimoji="1" lang="ja-JP" altLang="en-US" dirty="0"/>
              <a:t>中扉タイトル</a:t>
            </a:r>
          </a:p>
        </p:txBody>
      </p:sp>
      <p:sp>
        <p:nvSpPr>
          <p:cNvPr id="5" name="テキスト ボックス 4">
            <a:extLst>
              <a:ext uri="{FF2B5EF4-FFF2-40B4-BE49-F238E27FC236}">
                <a16:creationId xmlns:a16="http://schemas.microsoft.com/office/drawing/2014/main" id="{5DFA1F2F-14B9-4F01-A5B6-2EF2AFAA50B7}"/>
              </a:ext>
            </a:extLst>
          </p:cNvPr>
          <p:cNvSpPr txBox="1"/>
          <p:nvPr userDrawn="1"/>
        </p:nvSpPr>
        <p:spPr>
          <a:xfrm>
            <a:off x="8611507" y="6360856"/>
            <a:ext cx="307884" cy="326585"/>
          </a:xfrm>
          <a:prstGeom prst="rect">
            <a:avLst/>
          </a:prstGeom>
          <a:noFill/>
        </p:spPr>
        <p:txBody>
          <a:bodyPr wrap="none" lIns="0" tIns="0" rIns="0" bIns="0" rtlCol="0" anchor="b" anchorCtr="0">
            <a:noAutofit/>
          </a:bodyPr>
          <a:lstStyle/>
          <a:p>
            <a:pPr algn="ctr"/>
            <a:fld id="{9C1B02FA-3B43-4965-97B5-C29D405C4738}" type="slidenum">
              <a:rPr kumimoji="1" lang="ja-JP" altLang="en-US" sz="18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100" b="0" dirty="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29704101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説明用スライド">
    <p:spTree>
      <p:nvGrpSpPr>
        <p:cNvPr id="1" name=""/>
        <p:cNvGrpSpPr/>
        <p:nvPr/>
      </p:nvGrpSpPr>
      <p:grpSpPr>
        <a:xfrm>
          <a:off x="0" y="0"/>
          <a:ext cx="0" cy="0"/>
          <a:chOff x="0" y="0"/>
          <a:chExt cx="0" cy="0"/>
        </a:xfrm>
      </p:grpSpPr>
      <p:pic>
        <p:nvPicPr>
          <p:cNvPr id="7" name="Picture 11" descr="ç°å¢ç">
            <a:extLst>
              <a:ext uri="{FF2B5EF4-FFF2-40B4-BE49-F238E27FC236}">
                <a16:creationId xmlns:a16="http://schemas.microsoft.com/office/drawing/2014/main" id="{A36EA33E-F10C-8847-BD79-6A62721F9997}"/>
              </a:ext>
            </a:extLst>
          </p:cNvPr>
          <p:cNvPicPr>
            <a:picLocks noChangeAspect="1" noChangeArrowheads="1"/>
          </p:cNvPicPr>
          <p:nvPr userDrawn="1"/>
        </p:nvPicPr>
        <p:blipFill>
          <a:blip r:embed="rId2" cstate="print">
            <a:extLst>
              <a:ext uri="{28A0092B-C50C-407E-A947-70E740481C1C}">
                <a14:useLocalDpi xmlns:a14="http://schemas.microsoft.com/office/drawing/2010/main"/>
              </a:ext>
            </a:extLst>
          </a:blip>
          <a:srcRect/>
          <a:stretch>
            <a:fillRect/>
          </a:stretch>
        </p:blipFill>
        <p:spPr bwMode="auto">
          <a:xfrm>
            <a:off x="8398202" y="198720"/>
            <a:ext cx="494973" cy="537767"/>
          </a:xfrm>
          <a:prstGeom prst="rect">
            <a:avLst/>
          </a:prstGeom>
          <a:noFill/>
          <a:extLst>
            <a:ext uri="{909E8E84-426E-40DD-AFC4-6F175D3DCCD1}">
              <a14:hiddenFill xmlns:a14="http://schemas.microsoft.com/office/drawing/2010/main">
                <a:solidFill>
                  <a:srgbClr val="FFFFFF"/>
                </a:solidFill>
              </a14:hiddenFill>
            </a:ext>
          </a:extLst>
        </p:spPr>
      </p:pic>
      <p:pic>
        <p:nvPicPr>
          <p:cNvPr id="4" name="グラフィックス 3">
            <a:extLst>
              <a:ext uri="{FF2B5EF4-FFF2-40B4-BE49-F238E27FC236}">
                <a16:creationId xmlns:a16="http://schemas.microsoft.com/office/drawing/2014/main" id="{DFC3FEA0-0269-A340-8AC0-2EE9382B6D7F}"/>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250825" y="256298"/>
            <a:ext cx="8179873" cy="461267"/>
          </a:xfrm>
          <a:prstGeom prst="rect">
            <a:avLst/>
          </a:prstGeom>
        </p:spPr>
      </p:pic>
      <p:cxnSp>
        <p:nvCxnSpPr>
          <p:cNvPr id="5" name="直線コネクタ 4">
            <a:extLst>
              <a:ext uri="{FF2B5EF4-FFF2-40B4-BE49-F238E27FC236}">
                <a16:creationId xmlns:a16="http://schemas.microsoft.com/office/drawing/2014/main" id="{EBCF4434-9025-3445-AC58-7DECDD0D5A3D}"/>
              </a:ext>
            </a:extLst>
          </p:cNvPr>
          <p:cNvCxnSpPr>
            <a:cxnSpLocks/>
          </p:cNvCxnSpPr>
          <p:nvPr userDrawn="1"/>
        </p:nvCxnSpPr>
        <p:spPr>
          <a:xfrm>
            <a:off x="178122" y="426856"/>
            <a:ext cx="331611" cy="35263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直線コネクタ 7">
            <a:extLst>
              <a:ext uri="{FF2B5EF4-FFF2-40B4-BE49-F238E27FC236}">
                <a16:creationId xmlns:a16="http://schemas.microsoft.com/office/drawing/2014/main" id="{9F081F0C-555C-6443-8F74-0430630E7B15}"/>
              </a:ext>
            </a:extLst>
          </p:cNvPr>
          <p:cNvCxnSpPr>
            <a:cxnSpLocks/>
          </p:cNvCxnSpPr>
          <p:nvPr userDrawn="1"/>
        </p:nvCxnSpPr>
        <p:spPr>
          <a:xfrm>
            <a:off x="7881231" y="155715"/>
            <a:ext cx="585204" cy="6237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コンテンツ プレースホルダー 13">
            <a:extLst>
              <a:ext uri="{FF2B5EF4-FFF2-40B4-BE49-F238E27FC236}">
                <a16:creationId xmlns:a16="http://schemas.microsoft.com/office/drawing/2014/main" id="{89977F20-F4BF-4D81-9971-71C821CD53EF}"/>
              </a:ext>
            </a:extLst>
          </p:cNvPr>
          <p:cNvSpPr>
            <a:spLocks noGrp="1"/>
          </p:cNvSpPr>
          <p:nvPr>
            <p:ph sz="quarter" idx="11" hasCustomPrompt="1"/>
          </p:nvPr>
        </p:nvSpPr>
        <p:spPr bwMode="white">
          <a:xfrm>
            <a:off x="263386" y="260040"/>
            <a:ext cx="7594669" cy="457525"/>
          </a:xfrm>
          <a:prstGeom prst="rect">
            <a:avLst/>
          </a:prstGeom>
        </p:spPr>
        <p:txBody>
          <a:bodyPr lIns="252000" tIns="72000" rIns="0" bIns="0" anchor="ctr">
            <a:normAutofit/>
          </a:bodyPr>
          <a:lstStyle>
            <a:lvl1pPr marL="0" indent="0">
              <a:buNone/>
              <a:defRPr sz="2200" b="1" i="0">
                <a:solidFill>
                  <a:schemeClr val="bg1"/>
                </a:solidFill>
                <a:latin typeface="メイリオ" panose="020B0604030504040204" pitchFamily="50" charset="-128"/>
                <a:ea typeface="メイリオ" panose="020B0604030504040204" pitchFamily="50" charset="-128"/>
              </a:defRPr>
            </a:lvl1pPr>
          </a:lstStyle>
          <a:p>
            <a:r>
              <a:rPr kumimoji="1" lang="ja-JP" altLang="en-US" dirty="0"/>
              <a:t>タイトル</a:t>
            </a:r>
          </a:p>
        </p:txBody>
      </p:sp>
      <p:sp>
        <p:nvSpPr>
          <p:cNvPr id="9" name="テキスト ボックス 8">
            <a:extLst>
              <a:ext uri="{FF2B5EF4-FFF2-40B4-BE49-F238E27FC236}">
                <a16:creationId xmlns:a16="http://schemas.microsoft.com/office/drawing/2014/main" id="{5DFA1F2F-14B9-4F01-A5B6-2EF2AFAA50B7}"/>
              </a:ext>
            </a:extLst>
          </p:cNvPr>
          <p:cNvSpPr txBox="1"/>
          <p:nvPr userDrawn="1"/>
        </p:nvSpPr>
        <p:spPr>
          <a:xfrm>
            <a:off x="8611507" y="6360856"/>
            <a:ext cx="307884" cy="326585"/>
          </a:xfrm>
          <a:prstGeom prst="rect">
            <a:avLst/>
          </a:prstGeom>
          <a:noFill/>
        </p:spPr>
        <p:txBody>
          <a:bodyPr wrap="none" lIns="0" tIns="0" rIns="0" bIns="0" rtlCol="0" anchor="b" anchorCtr="0">
            <a:noAutofit/>
          </a:bodyPr>
          <a:lstStyle/>
          <a:p>
            <a:pPr algn="ctr"/>
            <a:fld id="{9C1B02FA-3B43-4965-97B5-C29D405C4738}" type="slidenum">
              <a:rPr kumimoji="1" lang="ja-JP" altLang="en-US" sz="18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100" b="0" dirty="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511793401"/>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予算ポンチ絵">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3FE00A-A374-4293-8C01-F22FC8857B61}"/>
              </a:ext>
            </a:extLst>
          </p:cNvPr>
          <p:cNvSpPr>
            <a:spLocks noGrp="1"/>
          </p:cNvSpPr>
          <p:nvPr>
            <p:ph type="title" hasCustomPrompt="1"/>
          </p:nvPr>
        </p:nvSpPr>
        <p:spPr>
          <a:xfrm>
            <a:off x="250824" y="188913"/>
            <a:ext cx="8136395" cy="277159"/>
          </a:xfrm>
          <a:prstGeom prst="rect">
            <a:avLst/>
          </a:prstGeom>
        </p:spPr>
        <p:txBody>
          <a:bodyPr lIns="72000" tIns="36000" rIns="0" bIns="0" anchor="ctr" anchorCtr="0"/>
          <a:lstStyle>
            <a:lvl1pPr algn="l">
              <a:defRPr sz="1400" b="1">
                <a:solidFill>
                  <a:schemeClr val="bg2"/>
                </a:solidFill>
                <a:latin typeface="メイリオ" panose="020B0604030504040204" pitchFamily="50" charset="-128"/>
                <a:ea typeface="メイリオ" panose="020B0604030504040204" pitchFamily="50" charset="-128"/>
              </a:defRPr>
            </a:lvl1pPr>
          </a:lstStyle>
          <a:p>
            <a:r>
              <a:rPr kumimoji="1" lang="ja-JP" altLang="en-US" dirty="0"/>
              <a:t>事業名を記入（○○省連携事業）</a:t>
            </a:r>
          </a:p>
        </p:txBody>
      </p:sp>
      <p:sp>
        <p:nvSpPr>
          <p:cNvPr id="12" name="テキスト ボックス 11">
            <a:extLst>
              <a:ext uri="{FF2B5EF4-FFF2-40B4-BE49-F238E27FC236}">
                <a16:creationId xmlns:a16="http://schemas.microsoft.com/office/drawing/2014/main" id="{94A05131-CD38-4DAA-A727-2378740DE858}"/>
              </a:ext>
            </a:extLst>
          </p:cNvPr>
          <p:cNvSpPr txBox="1"/>
          <p:nvPr userDrawn="1"/>
        </p:nvSpPr>
        <p:spPr bwMode="white">
          <a:xfrm>
            <a:off x="250824" y="6368680"/>
            <a:ext cx="890624" cy="326585"/>
          </a:xfrm>
          <a:prstGeom prst="rect">
            <a:avLst/>
          </a:prstGeom>
          <a:noFill/>
        </p:spPr>
        <p:txBody>
          <a:bodyPr wrap="square" lIns="92365" tIns="0" rIns="0" bIns="0" rtlCol="0" anchor="ctr">
            <a:noAutofit/>
          </a:bodyPr>
          <a:lstStyle/>
          <a:p>
            <a:r>
              <a:rPr lang="ja-JP" altLang="en-US" sz="1000" b="1" dirty="0">
                <a:solidFill>
                  <a:schemeClr val="bg1"/>
                </a:solidFill>
                <a:latin typeface="メイリオ" panose="020B0604030504040204" pitchFamily="50" charset="-128"/>
                <a:ea typeface="メイリオ" panose="020B0604030504040204" pitchFamily="50" charset="-128"/>
              </a:rPr>
              <a:t>お問合せ先：</a:t>
            </a:r>
          </a:p>
        </p:txBody>
      </p:sp>
      <p:sp>
        <p:nvSpPr>
          <p:cNvPr id="15" name="テキスト ボックス 14">
            <a:extLst>
              <a:ext uri="{FF2B5EF4-FFF2-40B4-BE49-F238E27FC236}">
                <a16:creationId xmlns:a16="http://schemas.microsoft.com/office/drawing/2014/main" id="{2BD77E91-C9FE-4338-9D09-008455B00AB5}"/>
              </a:ext>
            </a:extLst>
          </p:cNvPr>
          <p:cNvSpPr txBox="1"/>
          <p:nvPr userDrawn="1"/>
        </p:nvSpPr>
        <p:spPr>
          <a:xfrm>
            <a:off x="271247" y="2197275"/>
            <a:ext cx="4435868" cy="261268"/>
          </a:xfrm>
          <a:prstGeom prst="rect">
            <a:avLst/>
          </a:prstGeom>
          <a:noFill/>
        </p:spPr>
        <p:txBody>
          <a:bodyPr wrap="square" lIns="0" tIns="0" bIns="61577" rtlCol="0" anchor="b" anchorCtr="0">
            <a:noAutofit/>
          </a:bodyPr>
          <a:lstStyle/>
          <a:p>
            <a:r>
              <a:rPr lang="en-US" altLang="ja-JP" sz="1200" b="1" dirty="0">
                <a:solidFill>
                  <a:schemeClr val="bg2"/>
                </a:solidFill>
                <a:latin typeface="メイリオ" panose="020B0604030504040204" pitchFamily="50" charset="-128"/>
                <a:ea typeface="メイリオ" panose="020B0604030504040204" pitchFamily="50" charset="-128"/>
              </a:rPr>
              <a:t>2. </a:t>
            </a:r>
            <a:r>
              <a:rPr lang="ja-JP" altLang="en-US" sz="1200" b="1" dirty="0">
                <a:solidFill>
                  <a:schemeClr val="bg2"/>
                </a:solidFill>
                <a:latin typeface="メイリオ" panose="020B0604030504040204" pitchFamily="50" charset="-128"/>
                <a:ea typeface="メイリオ" panose="020B0604030504040204" pitchFamily="50" charset="-128"/>
              </a:rPr>
              <a:t>事業内容</a:t>
            </a:r>
          </a:p>
        </p:txBody>
      </p:sp>
      <p:sp>
        <p:nvSpPr>
          <p:cNvPr id="17" name="テキスト プレースホルダー 37">
            <a:extLst>
              <a:ext uri="{FF2B5EF4-FFF2-40B4-BE49-F238E27FC236}">
                <a16:creationId xmlns:a16="http://schemas.microsoft.com/office/drawing/2014/main" id="{B025C42B-6C2E-46D5-B3BF-74CB50E2240D}"/>
              </a:ext>
            </a:extLst>
          </p:cNvPr>
          <p:cNvSpPr>
            <a:spLocks noGrp="1"/>
          </p:cNvSpPr>
          <p:nvPr>
            <p:ph type="body" sz="quarter" idx="13" hasCustomPrompt="1"/>
          </p:nvPr>
        </p:nvSpPr>
        <p:spPr>
          <a:xfrm>
            <a:off x="1221999" y="5458321"/>
            <a:ext cx="3694610" cy="228610"/>
          </a:xfrm>
        </p:spPr>
        <p:txBody>
          <a:bodyPr lIns="0" tIns="0" rIns="0" bIns="0" anchor="ctr">
            <a:normAutofit/>
          </a:bodyPr>
          <a:lstStyle>
            <a:lvl1pPr marL="0" indent="0" algn="l">
              <a:lnSpc>
                <a:spcPct val="120000"/>
              </a:lnSpc>
              <a:spcBef>
                <a:spcPts val="0"/>
              </a:spcBef>
              <a:buFont typeface="Wingdings" panose="05000000000000000000" pitchFamily="2" charset="2"/>
              <a:buNone/>
              <a:defRPr sz="1107">
                <a:solidFill>
                  <a:schemeClr val="tx1"/>
                </a:solidFill>
                <a:latin typeface="メイリオ" panose="020B0604030504040204" pitchFamily="50" charset="-128"/>
                <a:ea typeface="メイリオ" panose="020B0604030504040204" pitchFamily="50" charset="-128"/>
              </a:defRPr>
            </a:lvl1pPr>
          </a:lstStyle>
          <a:p>
            <a:pPr lvl="0"/>
            <a:r>
              <a:rPr kumimoji="1" lang="ja-JP" altLang="en-US" dirty="0"/>
              <a:t>赤色の吹出しに示した選択肢の中から選択して記載</a:t>
            </a:r>
            <a:endParaRPr kumimoji="1" lang="en-US" altLang="ja-JP" dirty="0"/>
          </a:p>
        </p:txBody>
      </p:sp>
      <p:sp>
        <p:nvSpPr>
          <p:cNvPr id="18" name="テキスト プレースホルダー 37">
            <a:extLst>
              <a:ext uri="{FF2B5EF4-FFF2-40B4-BE49-F238E27FC236}">
                <a16:creationId xmlns:a16="http://schemas.microsoft.com/office/drawing/2014/main" id="{E3E103C1-FA4F-413B-B322-F7A71AB7D111}"/>
              </a:ext>
            </a:extLst>
          </p:cNvPr>
          <p:cNvSpPr>
            <a:spLocks noGrp="1"/>
          </p:cNvSpPr>
          <p:nvPr>
            <p:ph type="body" sz="quarter" idx="14" hasCustomPrompt="1"/>
          </p:nvPr>
        </p:nvSpPr>
        <p:spPr>
          <a:xfrm>
            <a:off x="250824" y="2432672"/>
            <a:ext cx="4520857" cy="2576498"/>
          </a:xfrm>
        </p:spPr>
        <p:txBody>
          <a:bodyPr lIns="0" tIns="72000" rIns="0" bIns="0" anchor="t">
            <a:noAutofit/>
          </a:bodyPr>
          <a:lstStyle>
            <a:lvl1pPr marL="0" indent="0" algn="l">
              <a:lnSpc>
                <a:spcPct val="120000"/>
              </a:lnSpc>
              <a:spcBef>
                <a:spcPts val="0"/>
              </a:spcBef>
              <a:buFont typeface="Arial" panose="020B0604020202020204" pitchFamily="34" charset="0"/>
              <a:buNone/>
              <a:defRPr sz="1026">
                <a:solidFill>
                  <a:schemeClr val="tx1"/>
                </a:solidFill>
                <a:latin typeface="メイリオ" panose="020B0604030504040204" pitchFamily="50" charset="-128"/>
                <a:ea typeface="メイリオ" panose="020B0604030504040204" pitchFamily="50" charset="-128"/>
              </a:defRPr>
            </a:lvl1pPr>
          </a:lstStyle>
          <a:p>
            <a:pPr lvl="0"/>
            <a:r>
              <a:rPr kumimoji="1" lang="ja-JP" altLang="en-US" dirty="0"/>
              <a:t>　事業内容を説明</a:t>
            </a:r>
            <a:endParaRPr kumimoji="1" lang="en-US" altLang="ja-JP" dirty="0"/>
          </a:p>
        </p:txBody>
      </p:sp>
      <p:sp>
        <p:nvSpPr>
          <p:cNvPr id="19" name="テキスト プレースホルダー 37">
            <a:extLst>
              <a:ext uri="{FF2B5EF4-FFF2-40B4-BE49-F238E27FC236}">
                <a16:creationId xmlns:a16="http://schemas.microsoft.com/office/drawing/2014/main" id="{6F2F8E83-D6AE-4DFB-A6DE-B46846AD141C}"/>
              </a:ext>
            </a:extLst>
          </p:cNvPr>
          <p:cNvSpPr>
            <a:spLocks noGrp="1"/>
          </p:cNvSpPr>
          <p:nvPr>
            <p:ph type="body" sz="quarter" idx="15" hasCustomPrompt="1"/>
          </p:nvPr>
        </p:nvSpPr>
        <p:spPr>
          <a:xfrm>
            <a:off x="1112399" y="1236261"/>
            <a:ext cx="7780775" cy="653171"/>
          </a:xfrm>
        </p:spPr>
        <p:txBody>
          <a:bodyPr lIns="108000" tIns="36000" rIns="0" bIns="0" anchor="t" anchorCtr="0">
            <a:noAutofit/>
          </a:bodyPr>
          <a:lstStyle>
            <a:lvl1pPr marL="211002" indent="-211002" algn="l">
              <a:lnSpc>
                <a:spcPct val="120000"/>
              </a:lnSpc>
              <a:spcBef>
                <a:spcPts val="0"/>
              </a:spcBef>
              <a:buFont typeface="+mj-ea"/>
              <a:buAutoNum type="circleNumDbPlain"/>
              <a:defRPr sz="1000">
                <a:solidFill>
                  <a:schemeClr val="tx1"/>
                </a:solidFill>
                <a:latin typeface="メイリオ" panose="020B0604030504040204" pitchFamily="50" charset="-128"/>
                <a:ea typeface="メイリオ" panose="020B0604030504040204" pitchFamily="50" charset="-128"/>
              </a:defRPr>
            </a:lvl1pPr>
          </a:lstStyle>
          <a:p>
            <a:pPr lvl="0"/>
            <a:r>
              <a:rPr kumimoji="1" lang="ja-JP" altLang="en-US" dirty="0"/>
              <a:t>事業の目的を箇条書きで記載。</a:t>
            </a:r>
            <a:endParaRPr kumimoji="1" lang="en-US" altLang="ja-JP" dirty="0"/>
          </a:p>
          <a:p>
            <a:pPr lvl="0"/>
            <a:r>
              <a:rPr kumimoji="1" lang="ja-JP" altLang="en-US" dirty="0"/>
              <a:t>　</a:t>
            </a:r>
            <a:endParaRPr kumimoji="1" lang="en-US" altLang="ja-JP" dirty="0"/>
          </a:p>
          <a:p>
            <a:pPr lvl="0"/>
            <a:r>
              <a:rPr kumimoji="1" lang="ja-JP" altLang="en-US" dirty="0"/>
              <a:t>　</a:t>
            </a:r>
          </a:p>
          <a:p>
            <a:pPr lvl="0"/>
            <a:endParaRPr kumimoji="1" lang="en-US" altLang="ja-JP" dirty="0"/>
          </a:p>
        </p:txBody>
      </p:sp>
      <p:cxnSp>
        <p:nvCxnSpPr>
          <p:cNvPr id="20" name="直線コネクタ 19">
            <a:extLst>
              <a:ext uri="{FF2B5EF4-FFF2-40B4-BE49-F238E27FC236}">
                <a16:creationId xmlns:a16="http://schemas.microsoft.com/office/drawing/2014/main" id="{575E979F-E9D2-4856-B687-9C1FF17E73ED}"/>
              </a:ext>
            </a:extLst>
          </p:cNvPr>
          <p:cNvCxnSpPr/>
          <p:nvPr userDrawn="1"/>
        </p:nvCxnSpPr>
        <p:spPr>
          <a:xfrm flipV="1">
            <a:off x="1112399" y="1236261"/>
            <a:ext cx="0" cy="653171"/>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21" name="テキスト ボックス 20">
            <a:extLst>
              <a:ext uri="{FF2B5EF4-FFF2-40B4-BE49-F238E27FC236}">
                <a16:creationId xmlns:a16="http://schemas.microsoft.com/office/drawing/2014/main" id="{7EAAD990-8616-4EFB-8C8F-39F44D2719A7}"/>
              </a:ext>
            </a:extLst>
          </p:cNvPr>
          <p:cNvSpPr txBox="1"/>
          <p:nvPr userDrawn="1"/>
        </p:nvSpPr>
        <p:spPr>
          <a:xfrm>
            <a:off x="271247" y="1399555"/>
            <a:ext cx="973915" cy="326585"/>
          </a:xfrm>
          <a:prstGeom prst="rect">
            <a:avLst/>
          </a:prstGeom>
          <a:noFill/>
        </p:spPr>
        <p:txBody>
          <a:bodyPr wrap="square" lIns="0" tIns="0" rIns="0" bIns="0" rtlCol="0" anchor="ctr">
            <a:noAutofit/>
          </a:bodyPr>
          <a:lstStyle/>
          <a:p>
            <a:r>
              <a:rPr lang="en-US" altLang="ja-JP" sz="1200" b="1" dirty="0">
                <a:solidFill>
                  <a:schemeClr val="bg2"/>
                </a:solidFill>
                <a:latin typeface="メイリオ" panose="020B0604030504040204" pitchFamily="50" charset="-128"/>
                <a:ea typeface="メイリオ" panose="020B0604030504040204" pitchFamily="50" charset="-128"/>
              </a:rPr>
              <a:t>1. </a:t>
            </a:r>
            <a:r>
              <a:rPr lang="ja-JP" altLang="en-US" sz="1200" b="1" dirty="0">
                <a:solidFill>
                  <a:schemeClr val="bg2"/>
                </a:solidFill>
                <a:latin typeface="メイリオ" panose="020B0604030504040204" pitchFamily="50" charset="-128"/>
                <a:ea typeface="メイリオ" panose="020B0604030504040204" pitchFamily="50" charset="-128"/>
              </a:rPr>
              <a:t>事業目的</a:t>
            </a:r>
          </a:p>
        </p:txBody>
      </p:sp>
      <p:sp>
        <p:nvSpPr>
          <p:cNvPr id="22" name="テキスト プレースホルダー 36">
            <a:extLst>
              <a:ext uri="{FF2B5EF4-FFF2-40B4-BE49-F238E27FC236}">
                <a16:creationId xmlns:a16="http://schemas.microsoft.com/office/drawing/2014/main" id="{6B374390-D51B-435B-BC83-E2B9C6EF2D83}"/>
              </a:ext>
            </a:extLst>
          </p:cNvPr>
          <p:cNvSpPr>
            <a:spLocks noGrp="1"/>
          </p:cNvSpPr>
          <p:nvPr>
            <p:ph type="body" sz="quarter" idx="24" hasCustomPrompt="1"/>
          </p:nvPr>
        </p:nvSpPr>
        <p:spPr bwMode="white">
          <a:xfrm>
            <a:off x="1043470" y="6368680"/>
            <a:ext cx="7943412" cy="326585"/>
          </a:xfrm>
        </p:spPr>
        <p:txBody>
          <a:bodyPr lIns="0" tIns="18000" rIns="108000" bIns="0" anchor="ctr">
            <a:noAutofit/>
          </a:bodyPr>
          <a:lstStyle>
            <a:lvl1pPr marL="0" indent="0" algn="l">
              <a:buNone/>
              <a:defRPr sz="1000" b="1">
                <a:solidFill>
                  <a:schemeClr val="bg1"/>
                </a:solidFill>
                <a:latin typeface="メイリオ" panose="020B0604030504040204" pitchFamily="50" charset="-128"/>
                <a:ea typeface="メイリオ" panose="020B0604030504040204" pitchFamily="50" charset="-128"/>
              </a:defRPr>
            </a:lvl1pPr>
          </a:lstStyle>
          <a:p>
            <a:pPr lvl="0"/>
            <a:r>
              <a:rPr kumimoji="1" lang="ja-JP" altLang="en-US" dirty="0"/>
              <a:t>問合せ先を記載</a:t>
            </a:r>
          </a:p>
        </p:txBody>
      </p:sp>
      <p:sp>
        <p:nvSpPr>
          <p:cNvPr id="23" name="テキスト ボックス 22">
            <a:extLst>
              <a:ext uri="{FF2B5EF4-FFF2-40B4-BE49-F238E27FC236}">
                <a16:creationId xmlns:a16="http://schemas.microsoft.com/office/drawing/2014/main" id="{3300BF32-8B86-43CF-9624-64796ABDAC3D}"/>
              </a:ext>
            </a:extLst>
          </p:cNvPr>
          <p:cNvSpPr txBox="1"/>
          <p:nvPr userDrawn="1"/>
        </p:nvSpPr>
        <p:spPr>
          <a:xfrm>
            <a:off x="373103" y="5458321"/>
            <a:ext cx="831287" cy="228610"/>
          </a:xfrm>
          <a:prstGeom prst="rect">
            <a:avLst/>
          </a:prstGeom>
          <a:noFill/>
        </p:spPr>
        <p:txBody>
          <a:bodyPr wrap="none" lIns="0" tIns="0" rIns="0" bIns="0" rtlCol="0" anchor="ctr">
            <a:noAutofit/>
          </a:bodyPr>
          <a:lstStyle/>
          <a:p>
            <a:pPr algn="dist"/>
            <a:r>
              <a:rPr lang="ja-JP" altLang="en-US" sz="1100" dirty="0">
                <a:solidFill>
                  <a:schemeClr val="tx1"/>
                </a:solidFill>
                <a:latin typeface="メイリオ" panose="020B0604030504040204" pitchFamily="50" charset="-128"/>
                <a:ea typeface="メイリオ" panose="020B0604030504040204" pitchFamily="50" charset="-128"/>
              </a:rPr>
              <a:t>■事業形態：</a:t>
            </a:r>
          </a:p>
        </p:txBody>
      </p:sp>
      <p:sp>
        <p:nvSpPr>
          <p:cNvPr id="24" name="テキスト プレースホルダー 37">
            <a:extLst>
              <a:ext uri="{FF2B5EF4-FFF2-40B4-BE49-F238E27FC236}">
                <a16:creationId xmlns:a16="http://schemas.microsoft.com/office/drawing/2014/main" id="{31F24937-C017-44CE-9CF8-846D2BCE722E}"/>
              </a:ext>
            </a:extLst>
          </p:cNvPr>
          <p:cNvSpPr>
            <a:spLocks noGrp="1"/>
          </p:cNvSpPr>
          <p:nvPr>
            <p:ph type="body" sz="quarter" idx="27" hasCustomPrompt="1"/>
          </p:nvPr>
        </p:nvSpPr>
        <p:spPr>
          <a:xfrm>
            <a:off x="1221999" y="5717548"/>
            <a:ext cx="3694610" cy="228610"/>
          </a:xfrm>
        </p:spPr>
        <p:txBody>
          <a:bodyPr lIns="0" tIns="0" rIns="0" bIns="0" anchor="ctr">
            <a:normAutofit/>
          </a:bodyPr>
          <a:lstStyle>
            <a:lvl1pPr marL="0" indent="0" algn="l">
              <a:lnSpc>
                <a:spcPct val="120000"/>
              </a:lnSpc>
              <a:spcBef>
                <a:spcPts val="0"/>
              </a:spcBef>
              <a:buFont typeface="Wingdings" panose="05000000000000000000" pitchFamily="2" charset="2"/>
              <a:buNone/>
              <a:defRPr sz="1100">
                <a:solidFill>
                  <a:schemeClr val="tx1"/>
                </a:solidFill>
                <a:latin typeface="メイリオ" panose="020B0604030504040204" pitchFamily="50" charset="-128"/>
                <a:ea typeface="メイリオ" panose="020B0604030504040204" pitchFamily="50" charset="-128"/>
              </a:defRPr>
            </a:lvl1pPr>
          </a:lstStyle>
          <a:p>
            <a:pPr lvl="0"/>
            <a:r>
              <a:rPr kumimoji="1" lang="ja-JP" altLang="en-US" dirty="0"/>
              <a:t>橙色の吹出しに示した選択肢の中から選択して記載</a:t>
            </a:r>
          </a:p>
        </p:txBody>
      </p:sp>
      <p:sp>
        <p:nvSpPr>
          <p:cNvPr id="25" name="テキスト プレースホルダー 37">
            <a:extLst>
              <a:ext uri="{FF2B5EF4-FFF2-40B4-BE49-F238E27FC236}">
                <a16:creationId xmlns:a16="http://schemas.microsoft.com/office/drawing/2014/main" id="{ABBEB580-4D48-42D5-8B77-AE5AFC4BFD24}"/>
              </a:ext>
            </a:extLst>
          </p:cNvPr>
          <p:cNvSpPr>
            <a:spLocks noGrp="1"/>
          </p:cNvSpPr>
          <p:nvPr>
            <p:ph type="body" sz="quarter" idx="28" hasCustomPrompt="1"/>
          </p:nvPr>
        </p:nvSpPr>
        <p:spPr>
          <a:xfrm>
            <a:off x="1221999" y="5976775"/>
            <a:ext cx="3694610" cy="228610"/>
          </a:xfrm>
        </p:spPr>
        <p:txBody>
          <a:bodyPr lIns="0" tIns="0" rIns="0" bIns="0" anchor="ctr">
            <a:normAutofit/>
          </a:bodyPr>
          <a:lstStyle>
            <a:lvl1pPr marL="0" indent="0" algn="l">
              <a:lnSpc>
                <a:spcPct val="120000"/>
              </a:lnSpc>
              <a:spcBef>
                <a:spcPts val="0"/>
              </a:spcBef>
              <a:buFont typeface="Wingdings" panose="05000000000000000000" pitchFamily="2" charset="2"/>
              <a:buNone/>
              <a:defRPr sz="1100">
                <a:solidFill>
                  <a:schemeClr val="tx1"/>
                </a:solidFill>
                <a:latin typeface="メイリオ" panose="020B0604030504040204" pitchFamily="50" charset="-128"/>
                <a:ea typeface="メイリオ" panose="020B0604030504040204" pitchFamily="50" charset="-128"/>
              </a:defRPr>
            </a:lvl1pPr>
          </a:lstStyle>
          <a:p>
            <a:pPr lvl="0"/>
            <a:r>
              <a:rPr kumimoji="1" lang="ja-JP" altLang="en-US" dirty="0"/>
              <a:t>令和２年度～令和○年度（予定）　と記載</a:t>
            </a:r>
          </a:p>
        </p:txBody>
      </p:sp>
      <p:sp>
        <p:nvSpPr>
          <p:cNvPr id="26" name="テキスト ボックス 25">
            <a:extLst>
              <a:ext uri="{FF2B5EF4-FFF2-40B4-BE49-F238E27FC236}">
                <a16:creationId xmlns:a16="http://schemas.microsoft.com/office/drawing/2014/main" id="{0CA0E264-5881-41CB-8BC4-C831A2A4DFEB}"/>
              </a:ext>
            </a:extLst>
          </p:cNvPr>
          <p:cNvSpPr txBox="1"/>
          <p:nvPr userDrawn="1"/>
        </p:nvSpPr>
        <p:spPr>
          <a:xfrm>
            <a:off x="373103" y="5976775"/>
            <a:ext cx="831287" cy="228610"/>
          </a:xfrm>
          <a:prstGeom prst="rect">
            <a:avLst/>
          </a:prstGeom>
          <a:noFill/>
        </p:spPr>
        <p:txBody>
          <a:bodyPr wrap="none" lIns="0" tIns="0" rIns="0" bIns="0" rtlCol="0" anchor="ctr">
            <a:noAutofit/>
          </a:bodyPr>
          <a:lstStyle/>
          <a:p>
            <a:pPr algn="dist"/>
            <a:r>
              <a:rPr lang="ja-JP" altLang="en-US" sz="1100" dirty="0">
                <a:solidFill>
                  <a:schemeClr val="tx1"/>
                </a:solidFill>
                <a:latin typeface="メイリオ" panose="020B0604030504040204" pitchFamily="50" charset="-128"/>
                <a:ea typeface="メイリオ" panose="020B0604030504040204" pitchFamily="50" charset="-128"/>
              </a:rPr>
              <a:t>■実施期間：</a:t>
            </a:r>
          </a:p>
        </p:txBody>
      </p:sp>
      <p:cxnSp>
        <p:nvCxnSpPr>
          <p:cNvPr id="27" name="直線コネクタ 26">
            <a:extLst>
              <a:ext uri="{FF2B5EF4-FFF2-40B4-BE49-F238E27FC236}">
                <a16:creationId xmlns:a16="http://schemas.microsoft.com/office/drawing/2014/main" id="{49DD02CD-CB82-437F-852D-57086C0391BD}"/>
              </a:ext>
            </a:extLst>
          </p:cNvPr>
          <p:cNvCxnSpPr>
            <a:cxnSpLocks/>
          </p:cNvCxnSpPr>
          <p:nvPr userDrawn="1"/>
        </p:nvCxnSpPr>
        <p:spPr>
          <a:xfrm flipH="1">
            <a:off x="250825" y="470134"/>
            <a:ext cx="7921576" cy="10882"/>
          </a:xfrm>
          <a:prstGeom prst="line">
            <a:avLst/>
          </a:prstGeom>
          <a:ln w="31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9" name="テキスト プレースホルダー 37">
            <a:extLst>
              <a:ext uri="{FF2B5EF4-FFF2-40B4-BE49-F238E27FC236}">
                <a16:creationId xmlns:a16="http://schemas.microsoft.com/office/drawing/2014/main" id="{8F4CACCF-DF59-40E0-8B22-3CC88D955CF8}"/>
              </a:ext>
            </a:extLst>
          </p:cNvPr>
          <p:cNvSpPr>
            <a:spLocks noGrp="1"/>
          </p:cNvSpPr>
          <p:nvPr>
            <p:ph type="body" sz="quarter" idx="17" hasCustomPrompt="1"/>
          </p:nvPr>
        </p:nvSpPr>
        <p:spPr>
          <a:xfrm>
            <a:off x="21434" y="524400"/>
            <a:ext cx="8251090" cy="293927"/>
          </a:xfrm>
        </p:spPr>
        <p:txBody>
          <a:bodyPr lIns="0" tIns="0" rIns="0" bIns="0" anchor="ctr" anchorCtr="0">
            <a:normAutofit/>
          </a:bodyPr>
          <a:lstStyle>
            <a:lvl1pPr marL="0" indent="0" algn="r">
              <a:lnSpc>
                <a:spcPct val="120000"/>
              </a:lnSpc>
              <a:spcBef>
                <a:spcPts val="0"/>
              </a:spcBef>
              <a:buFont typeface="Arial" panose="020B0604020202020204" pitchFamily="34" charset="0"/>
              <a:buNone/>
              <a:defRPr sz="1100">
                <a:solidFill>
                  <a:schemeClr val="tx1"/>
                </a:solidFill>
                <a:latin typeface="メイリオ" panose="020B0604030504040204" pitchFamily="50" charset="-128"/>
                <a:ea typeface="メイリオ" panose="020B0604030504040204" pitchFamily="50" charset="-128"/>
              </a:defRPr>
            </a:lvl1pPr>
          </a:lstStyle>
          <a:p>
            <a:pPr lvl="0"/>
            <a:r>
              <a:rPr kumimoji="1" lang="en-US" altLang="ja-JP" dirty="0"/>
              <a:t>【</a:t>
            </a:r>
            <a:r>
              <a:rPr kumimoji="1" lang="ja-JP" altLang="en-US" dirty="0"/>
              <a:t>令和</a:t>
            </a:r>
            <a:r>
              <a:rPr kumimoji="1" lang="en-US" altLang="ja-JP" dirty="0"/>
              <a:t>4</a:t>
            </a:r>
            <a:r>
              <a:rPr kumimoji="1" lang="ja-JP" altLang="en-US" dirty="0"/>
              <a:t>年度要求額 </a:t>
            </a:r>
            <a:r>
              <a:rPr kumimoji="1" lang="en-US" altLang="ja-JP" dirty="0"/>
              <a:t>0,000</a:t>
            </a:r>
            <a:r>
              <a:rPr kumimoji="1" lang="ja-JP" altLang="en-US" dirty="0"/>
              <a:t>百万円（</a:t>
            </a:r>
            <a:r>
              <a:rPr kumimoji="1" lang="en-US" altLang="ja-JP" dirty="0"/>
              <a:t>0,000</a:t>
            </a:r>
            <a:r>
              <a:rPr kumimoji="1" lang="ja-JP" altLang="en-US" dirty="0"/>
              <a:t>百万円）</a:t>
            </a:r>
            <a:r>
              <a:rPr kumimoji="1" lang="en-US" altLang="ja-JP" dirty="0"/>
              <a:t>】</a:t>
            </a:r>
          </a:p>
        </p:txBody>
      </p:sp>
      <p:cxnSp>
        <p:nvCxnSpPr>
          <p:cNvPr id="30" name="直線コネクタ 29">
            <a:extLst>
              <a:ext uri="{FF2B5EF4-FFF2-40B4-BE49-F238E27FC236}">
                <a16:creationId xmlns:a16="http://schemas.microsoft.com/office/drawing/2014/main" id="{EC97E369-E6B0-4356-818A-927158B52DA6}"/>
              </a:ext>
            </a:extLst>
          </p:cNvPr>
          <p:cNvCxnSpPr/>
          <p:nvPr userDrawn="1"/>
        </p:nvCxnSpPr>
        <p:spPr>
          <a:xfrm flipV="1">
            <a:off x="250824" y="2458543"/>
            <a:ext cx="4321176" cy="1"/>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32" name="テキスト プレースホルダー 37">
            <a:extLst>
              <a:ext uri="{FF2B5EF4-FFF2-40B4-BE49-F238E27FC236}">
                <a16:creationId xmlns:a16="http://schemas.microsoft.com/office/drawing/2014/main" id="{05AEDB54-2F1F-4D55-B5C5-B02A1E6CADAB}"/>
              </a:ext>
            </a:extLst>
          </p:cNvPr>
          <p:cNvSpPr>
            <a:spLocks noGrp="1"/>
          </p:cNvSpPr>
          <p:nvPr>
            <p:ph type="body" sz="quarter" idx="29" hasCustomPrompt="1"/>
          </p:nvPr>
        </p:nvSpPr>
        <p:spPr>
          <a:xfrm>
            <a:off x="5137491" y="2432674"/>
            <a:ext cx="3755684" cy="3755733"/>
          </a:xfrm>
        </p:spPr>
        <p:txBody>
          <a:bodyPr lIns="0" tIns="72000" rIns="0" bIns="0" anchor="t">
            <a:noAutofit/>
          </a:bodyPr>
          <a:lstStyle>
            <a:lvl1pPr marL="0" indent="0" algn="l">
              <a:lnSpc>
                <a:spcPct val="120000"/>
              </a:lnSpc>
              <a:spcBef>
                <a:spcPts val="0"/>
              </a:spcBef>
              <a:buFont typeface="Arial" panose="020B0604020202020204" pitchFamily="34" charset="0"/>
              <a:buNone/>
              <a:defRPr sz="1000">
                <a:solidFill>
                  <a:schemeClr val="tx1"/>
                </a:solidFill>
                <a:latin typeface="メイリオ" panose="020B0604030504040204" pitchFamily="50" charset="-128"/>
                <a:ea typeface="メイリオ" panose="020B0604030504040204" pitchFamily="50" charset="-128"/>
              </a:defRPr>
            </a:lvl1pPr>
          </a:lstStyle>
          <a:p>
            <a:pPr lvl="0"/>
            <a:r>
              <a:rPr kumimoji="1" lang="ja-JP" altLang="en-US" dirty="0"/>
              <a:t>図・写真等を交えつつ、このスペースに納まるよう記述</a:t>
            </a:r>
          </a:p>
        </p:txBody>
      </p:sp>
      <p:cxnSp>
        <p:nvCxnSpPr>
          <p:cNvPr id="33" name="直線コネクタ 32">
            <a:extLst>
              <a:ext uri="{FF2B5EF4-FFF2-40B4-BE49-F238E27FC236}">
                <a16:creationId xmlns:a16="http://schemas.microsoft.com/office/drawing/2014/main" id="{93ABC200-7A3B-4D6E-9A7A-DD056E784D0D}"/>
              </a:ext>
            </a:extLst>
          </p:cNvPr>
          <p:cNvCxnSpPr/>
          <p:nvPr userDrawn="1"/>
        </p:nvCxnSpPr>
        <p:spPr>
          <a:xfrm>
            <a:off x="5126176" y="2432672"/>
            <a:ext cx="3766999"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34" name="テキスト ボックス 33">
            <a:extLst>
              <a:ext uri="{FF2B5EF4-FFF2-40B4-BE49-F238E27FC236}">
                <a16:creationId xmlns:a16="http://schemas.microsoft.com/office/drawing/2014/main" id="{9DABB4ED-B7E1-4C29-AC71-063748A973FB}"/>
              </a:ext>
            </a:extLst>
          </p:cNvPr>
          <p:cNvSpPr txBox="1"/>
          <p:nvPr userDrawn="1"/>
        </p:nvSpPr>
        <p:spPr>
          <a:xfrm>
            <a:off x="373102" y="5717548"/>
            <a:ext cx="831287" cy="228610"/>
          </a:xfrm>
          <a:prstGeom prst="rect">
            <a:avLst/>
          </a:prstGeom>
          <a:noFill/>
        </p:spPr>
        <p:txBody>
          <a:bodyPr wrap="none" lIns="0" tIns="0" rIns="0" bIns="0" rtlCol="0" anchor="ctr">
            <a:noAutofit/>
          </a:bodyPr>
          <a:lstStyle/>
          <a:p>
            <a:pPr algn="dist" defTabSz="153413">
              <a:tabLst/>
            </a:pPr>
            <a:r>
              <a:rPr lang="ja-JP" altLang="en-US" sz="1100" dirty="0">
                <a:solidFill>
                  <a:schemeClr val="tx1"/>
                </a:solidFill>
                <a:latin typeface="メイリオ" panose="020B0604030504040204" pitchFamily="50" charset="-128"/>
                <a:ea typeface="メイリオ" panose="020B0604030504040204" pitchFamily="50" charset="-128"/>
              </a:rPr>
              <a:t>■選　　択：</a:t>
            </a:r>
          </a:p>
        </p:txBody>
      </p:sp>
      <p:sp>
        <p:nvSpPr>
          <p:cNvPr id="35" name="テキスト ボックス 34">
            <a:extLst>
              <a:ext uri="{FF2B5EF4-FFF2-40B4-BE49-F238E27FC236}">
                <a16:creationId xmlns:a16="http://schemas.microsoft.com/office/drawing/2014/main" id="{B52C3A3B-D331-4FA9-B49C-4CE55D8902BF}"/>
              </a:ext>
            </a:extLst>
          </p:cNvPr>
          <p:cNvSpPr txBox="1"/>
          <p:nvPr userDrawn="1"/>
        </p:nvSpPr>
        <p:spPr>
          <a:xfrm>
            <a:off x="275643" y="5136377"/>
            <a:ext cx="4517239" cy="261268"/>
          </a:xfrm>
          <a:prstGeom prst="rect">
            <a:avLst/>
          </a:prstGeom>
          <a:noFill/>
        </p:spPr>
        <p:txBody>
          <a:bodyPr wrap="square" lIns="0" tIns="0" bIns="61577" rtlCol="0" anchor="b" anchorCtr="0">
            <a:noAutofit/>
          </a:bodyPr>
          <a:lstStyle/>
          <a:p>
            <a:r>
              <a:rPr lang="en-US" altLang="ja-JP" sz="1200" b="1" dirty="0">
                <a:solidFill>
                  <a:schemeClr val="bg2"/>
                </a:solidFill>
                <a:latin typeface="メイリオ" panose="020B0604030504040204" pitchFamily="50" charset="-128"/>
                <a:ea typeface="メイリオ" panose="020B0604030504040204" pitchFamily="50" charset="-128"/>
              </a:rPr>
              <a:t>3. </a:t>
            </a:r>
            <a:r>
              <a:rPr lang="ja-JP" altLang="en-US" sz="1200" b="1" dirty="0">
                <a:solidFill>
                  <a:schemeClr val="bg2"/>
                </a:solidFill>
                <a:latin typeface="メイリオ" panose="020B0604030504040204" pitchFamily="50" charset="-128"/>
                <a:ea typeface="メイリオ" panose="020B0604030504040204" pitchFamily="50" charset="-128"/>
              </a:rPr>
              <a:t>事業スキーム</a:t>
            </a:r>
          </a:p>
        </p:txBody>
      </p:sp>
      <p:cxnSp>
        <p:nvCxnSpPr>
          <p:cNvPr id="36" name="直線コネクタ 35">
            <a:extLst>
              <a:ext uri="{FF2B5EF4-FFF2-40B4-BE49-F238E27FC236}">
                <a16:creationId xmlns:a16="http://schemas.microsoft.com/office/drawing/2014/main" id="{E1BEDD27-520F-4457-AAA7-263233F32CAB}"/>
              </a:ext>
            </a:extLst>
          </p:cNvPr>
          <p:cNvCxnSpPr/>
          <p:nvPr userDrawn="1"/>
        </p:nvCxnSpPr>
        <p:spPr>
          <a:xfrm>
            <a:off x="271247" y="5375201"/>
            <a:ext cx="4300753"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pic>
        <p:nvPicPr>
          <p:cNvPr id="37" name="グラフィックス 4">
            <a:extLst>
              <a:ext uri="{FF2B5EF4-FFF2-40B4-BE49-F238E27FC236}">
                <a16:creationId xmlns:a16="http://schemas.microsoft.com/office/drawing/2014/main" id="{716B933F-57EE-4D45-A154-8C5C4C4E1984}"/>
              </a:ext>
            </a:extLst>
          </p:cNvPr>
          <p:cNvPicPr>
            <a:picLocks/>
          </p:cNvPicPr>
          <p:nvPr userDrawn="1"/>
        </p:nvPicPr>
        <p:blipFill>
          <a:blip r:embed="rId2" cstate="print">
            <a:extLst>
              <a:ext uri="{28A0092B-C50C-407E-A947-70E740481C1C}">
                <a14:useLocalDpi xmlns:a14="http://schemas.microsoft.com/office/drawing/2010/main"/>
              </a:ext>
            </a:extLst>
          </a:blip>
          <a:stretch>
            <a:fillRect/>
          </a:stretch>
        </p:blipFill>
        <p:spPr>
          <a:xfrm>
            <a:off x="246503" y="908050"/>
            <a:ext cx="8642350" cy="326585"/>
          </a:xfrm>
          <a:prstGeom prst="rect">
            <a:avLst/>
          </a:prstGeom>
          <a:ln>
            <a:noFill/>
          </a:ln>
        </p:spPr>
      </p:pic>
      <p:sp>
        <p:nvSpPr>
          <p:cNvPr id="38" name="テキスト プレースホルダー 36">
            <a:extLst>
              <a:ext uri="{FF2B5EF4-FFF2-40B4-BE49-F238E27FC236}">
                <a16:creationId xmlns:a16="http://schemas.microsoft.com/office/drawing/2014/main" id="{5A2EDDF3-3029-44F5-ADC4-AAC9B3CDA9BD}"/>
              </a:ext>
            </a:extLst>
          </p:cNvPr>
          <p:cNvSpPr>
            <a:spLocks noGrp="1"/>
          </p:cNvSpPr>
          <p:nvPr>
            <p:ph type="body" sz="quarter" idx="16" hasCustomPrompt="1"/>
          </p:nvPr>
        </p:nvSpPr>
        <p:spPr>
          <a:xfrm>
            <a:off x="246503" y="920384"/>
            <a:ext cx="8851209" cy="326585"/>
          </a:xfrm>
        </p:spPr>
        <p:txBody>
          <a:bodyPr lIns="108000" tIns="36000" rIns="108000" bIns="0" anchor="ctr">
            <a:noAutofit/>
          </a:bodyPr>
          <a:lstStyle>
            <a:lvl1pPr marL="0" indent="0" algn="l">
              <a:buNone/>
              <a:defRPr sz="1197" b="1">
                <a:solidFill>
                  <a:schemeClr val="bg2"/>
                </a:solidFill>
                <a:latin typeface="メイリオ" panose="020B0604030504040204" pitchFamily="50" charset="-128"/>
                <a:ea typeface="メイリオ" panose="020B0604030504040204" pitchFamily="50" charset="-128"/>
              </a:defRPr>
            </a:lvl1pPr>
          </a:lstStyle>
          <a:p>
            <a:pPr lvl="0"/>
            <a:r>
              <a:rPr kumimoji="1" lang="ja-JP" altLang="en-US" dirty="0"/>
              <a:t>事業のポイントを簡潔に記載</a:t>
            </a:r>
          </a:p>
        </p:txBody>
      </p:sp>
      <p:pic>
        <p:nvPicPr>
          <p:cNvPr id="8" name="Picture 11" descr="ç°å¢ç">
            <a:extLst>
              <a:ext uri="{FF2B5EF4-FFF2-40B4-BE49-F238E27FC236}">
                <a16:creationId xmlns:a16="http://schemas.microsoft.com/office/drawing/2014/main" id="{E4524634-FD36-4E22-9D09-12B514CD191F}"/>
              </a:ext>
            </a:extLst>
          </p:cNvPr>
          <p:cNvPicPr>
            <a:picLocks noChangeAspect="1" noChangeArrowheads="1"/>
          </p:cNvPicPr>
          <p:nvPr userDrawn="1"/>
        </p:nvPicPr>
        <p:blipFill>
          <a:blip r:embed="rId3" cstate="print">
            <a:extLst>
              <a:ext uri="{28A0092B-C50C-407E-A947-70E740481C1C}">
                <a14:useLocalDpi xmlns:a14="http://schemas.microsoft.com/office/drawing/2010/main"/>
              </a:ext>
            </a:extLst>
          </a:blip>
          <a:srcRect/>
          <a:stretch>
            <a:fillRect/>
          </a:stretch>
        </p:blipFill>
        <p:spPr bwMode="auto">
          <a:xfrm>
            <a:off x="8272524" y="173969"/>
            <a:ext cx="620651" cy="674311"/>
          </a:xfrm>
          <a:prstGeom prst="rect">
            <a:avLst/>
          </a:prstGeom>
          <a:noFill/>
          <a:extLst>
            <a:ext uri="{909E8E84-426E-40DD-AFC4-6F175D3DCCD1}">
              <a14:hiddenFill xmlns:a14="http://schemas.microsoft.com/office/drawing/2010/main">
                <a:solidFill>
                  <a:srgbClr val="FFFFFF"/>
                </a:solidFill>
              </a14:hiddenFill>
            </a:ext>
          </a:extLst>
        </p:spPr>
      </p:pic>
      <p:sp>
        <p:nvSpPr>
          <p:cNvPr id="16" name="テキスト プレースホルダー 36">
            <a:extLst>
              <a:ext uri="{FF2B5EF4-FFF2-40B4-BE49-F238E27FC236}">
                <a16:creationId xmlns:a16="http://schemas.microsoft.com/office/drawing/2014/main" id="{9B97E414-CE64-463C-8703-5E74B265F930}"/>
              </a:ext>
            </a:extLst>
          </p:cNvPr>
          <p:cNvSpPr>
            <a:spLocks noGrp="1"/>
          </p:cNvSpPr>
          <p:nvPr>
            <p:ph type="body" sz="quarter" idx="12" hasCustomPrompt="1"/>
          </p:nvPr>
        </p:nvSpPr>
        <p:spPr>
          <a:xfrm>
            <a:off x="5137491" y="2173436"/>
            <a:ext cx="3755684" cy="261268"/>
          </a:xfrm>
        </p:spPr>
        <p:txBody>
          <a:bodyPr lIns="0" tIns="0" rIns="0" bIns="72000" anchor="b" anchorCtr="0">
            <a:noAutofit/>
          </a:bodyPr>
          <a:lstStyle>
            <a:lvl1pPr marL="0" marR="0" indent="0" algn="l" defTabSz="861993" rtl="0" eaLnBrk="1" fontAlgn="auto" latinLnBrk="0" hangingPunct="1">
              <a:lnSpc>
                <a:spcPct val="90000"/>
              </a:lnSpc>
              <a:spcBef>
                <a:spcPts val="942"/>
              </a:spcBef>
              <a:spcAft>
                <a:spcPts val="0"/>
              </a:spcAft>
              <a:buClrTx/>
              <a:buSzTx/>
              <a:buFontTx/>
              <a:buNone/>
              <a:tabLst/>
              <a:defRPr sz="1200" b="1">
                <a:solidFill>
                  <a:schemeClr val="bg2"/>
                </a:solidFill>
                <a:latin typeface="メイリオ" panose="020B0604030504040204" pitchFamily="50" charset="-128"/>
                <a:ea typeface="メイリオ" panose="020B0604030504040204" pitchFamily="50" charset="-128"/>
                <a:cs typeface="Arial" panose="020B0604020202020204" pitchFamily="34" charset="0"/>
              </a:defRPr>
            </a:lvl1pPr>
          </a:lstStyle>
          <a:p>
            <a:pPr marL="0" marR="0" lvl="0" indent="0" algn="l" defTabSz="861993" rtl="0" eaLnBrk="1" fontAlgn="auto" latinLnBrk="0" hangingPunct="1">
              <a:lnSpc>
                <a:spcPct val="90000"/>
              </a:lnSpc>
              <a:spcBef>
                <a:spcPts val="942"/>
              </a:spcBef>
              <a:spcAft>
                <a:spcPts val="0"/>
              </a:spcAft>
              <a:buClrTx/>
              <a:buSzTx/>
              <a:buFontTx/>
              <a:buNone/>
              <a:tabLst/>
              <a:defRPr/>
            </a:pPr>
            <a:r>
              <a:rPr lang="en-US" altLang="ja-JP" sz="1200" b="1" dirty="0">
                <a:solidFill>
                  <a:schemeClr val="bg2"/>
                </a:solidFill>
                <a:latin typeface="メイリオ" panose="020B0604030504040204" pitchFamily="50" charset="-128"/>
                <a:ea typeface="メイリオ" panose="020B0604030504040204" pitchFamily="50" charset="-128"/>
              </a:rPr>
              <a:t>4. </a:t>
            </a:r>
            <a:r>
              <a:rPr kumimoji="1" lang="ja-JP" altLang="en-US" dirty="0"/>
              <a:t>補助対象、支援対象の例、事業イメージ </a:t>
            </a:r>
            <a:r>
              <a:rPr kumimoji="1" lang="en-US" altLang="ja-JP" dirty="0"/>
              <a:t>etc.</a:t>
            </a:r>
            <a:endParaRPr kumimoji="1" lang="ja-JP" altLang="en-US" dirty="0"/>
          </a:p>
        </p:txBody>
      </p:sp>
      <p:sp>
        <p:nvSpPr>
          <p:cNvPr id="31" name="テキスト ボックス 30">
            <a:extLst>
              <a:ext uri="{FF2B5EF4-FFF2-40B4-BE49-F238E27FC236}">
                <a16:creationId xmlns:a16="http://schemas.microsoft.com/office/drawing/2014/main" id="{5DFA1F2F-14B9-4F01-A5B6-2EF2AFAA50B7}"/>
              </a:ext>
            </a:extLst>
          </p:cNvPr>
          <p:cNvSpPr txBox="1"/>
          <p:nvPr userDrawn="1"/>
        </p:nvSpPr>
        <p:spPr>
          <a:xfrm>
            <a:off x="8611507" y="6360856"/>
            <a:ext cx="307884" cy="326585"/>
          </a:xfrm>
          <a:prstGeom prst="rect">
            <a:avLst/>
          </a:prstGeom>
          <a:noFill/>
        </p:spPr>
        <p:txBody>
          <a:bodyPr wrap="none" lIns="0" tIns="0" rIns="0" bIns="0" rtlCol="0" anchor="b" anchorCtr="0">
            <a:noAutofit/>
          </a:bodyPr>
          <a:lstStyle/>
          <a:p>
            <a:pPr algn="ctr"/>
            <a:fld id="{9C1B02FA-3B43-4965-97B5-C29D405C4738}" type="slidenum">
              <a:rPr kumimoji="1" lang="ja-JP" altLang="en-US" sz="18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100" b="0" dirty="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1236185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E3376D6C-E08E-4596-92A3-CF4F8A5125DA}"/>
              </a:ext>
            </a:extLst>
          </p:cNvPr>
          <p:cNvSpPr>
            <a:spLocks noGrp="1"/>
          </p:cNvSpPr>
          <p:nvPr>
            <p:ph type="dt" sz="half" idx="10"/>
          </p:nvPr>
        </p:nvSpPr>
        <p:spPr/>
        <p:txBody>
          <a:bodyPr/>
          <a:lstStyle/>
          <a:p>
            <a:pPr>
              <a:defRPr/>
            </a:pPr>
            <a:fld id="{78CB5223-9F8C-495E-B223-9ADA6FCD310D}" type="datetime1">
              <a:rPr lang="ja-JP" altLang="en-US" smtClean="0"/>
              <a:pPr>
                <a:defRPr/>
              </a:pPr>
              <a:t>2025/7/17</a:t>
            </a:fld>
            <a:endParaRPr lang="ja-JP" altLang="en-US" dirty="0"/>
          </a:p>
        </p:txBody>
      </p:sp>
      <p:sp>
        <p:nvSpPr>
          <p:cNvPr id="3" name="フッター プレースホルダー 2">
            <a:extLst>
              <a:ext uri="{FF2B5EF4-FFF2-40B4-BE49-F238E27FC236}">
                <a16:creationId xmlns:a16="http://schemas.microsoft.com/office/drawing/2014/main" id="{D44973CD-678C-4559-85C8-4CB527148FBE}"/>
              </a:ext>
            </a:extLst>
          </p:cNvPr>
          <p:cNvSpPr>
            <a:spLocks noGrp="1"/>
          </p:cNvSpPr>
          <p:nvPr>
            <p:ph type="ftr" sz="quarter" idx="11"/>
          </p:nvPr>
        </p:nvSpPr>
        <p:spPr/>
        <p:txBody>
          <a:bodyPr/>
          <a:lstStyle/>
          <a:p>
            <a:pPr>
              <a:defRPr/>
            </a:pPr>
            <a:endParaRPr lang="ja-JP" altLang="en-US" dirty="0"/>
          </a:p>
        </p:txBody>
      </p:sp>
      <p:sp>
        <p:nvSpPr>
          <p:cNvPr id="4" name="スライド番号プレースホルダー 3">
            <a:extLst>
              <a:ext uri="{FF2B5EF4-FFF2-40B4-BE49-F238E27FC236}">
                <a16:creationId xmlns:a16="http://schemas.microsoft.com/office/drawing/2014/main" id="{DADD4F61-BAD7-450E-B50D-5E7646BC6063}"/>
              </a:ext>
            </a:extLst>
          </p:cNvPr>
          <p:cNvSpPr>
            <a:spLocks noGrp="1"/>
          </p:cNvSpPr>
          <p:nvPr>
            <p:ph type="sldNum" sz="quarter" idx="12"/>
          </p:nvPr>
        </p:nvSpPr>
        <p:spPr/>
        <p:txBody>
          <a:bodyPr/>
          <a:lstStyle/>
          <a:p>
            <a:pPr>
              <a:defRPr/>
            </a:pPr>
            <a:fld id="{32E594B7-93AD-43E2-8DAE-A2BC9522AE32}" type="slidenum">
              <a:rPr lang="ja-JP" altLang="en-US" smtClean="0"/>
              <a:pPr>
                <a:defRPr/>
              </a:pPr>
              <a:t>‹#›</a:t>
            </a:fld>
            <a:endParaRPr lang="ja-JP" altLang="en-US" dirty="0"/>
          </a:p>
        </p:txBody>
      </p:sp>
    </p:spTree>
    <p:extLst>
      <p:ext uri="{BB962C8B-B14F-4D97-AF65-F5344CB8AC3E}">
        <p14:creationId xmlns:p14="http://schemas.microsoft.com/office/powerpoint/2010/main" val="25959001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6000"/>
            </a:lvl1pPr>
          </a:lstStyle>
          <a:p>
            <a:r>
              <a:rPr kumimoji="1" lang="ja-JP" altLang="en-US" dirty="0"/>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8AEBD7C5-9067-46BE-8124-9C8772CBC81C}" type="datetimeFigureOut">
              <a:rPr kumimoji="1" lang="ja-JP" altLang="en-US" smtClean="0"/>
              <a:t>2025/7/17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B9DA5B4-587D-405D-8801-5B41A52820F9}" type="slidenum">
              <a:rPr kumimoji="1" lang="ja-JP" altLang="en-US" smtClean="0"/>
              <a:t>‹#›</a:t>
            </a:fld>
            <a:endParaRPr kumimoji="1" lang="ja-JP" altLang="en-US"/>
          </a:p>
        </p:txBody>
      </p:sp>
    </p:spTree>
    <p:extLst>
      <p:ext uri="{BB962C8B-B14F-4D97-AF65-F5344CB8AC3E}">
        <p14:creationId xmlns:p14="http://schemas.microsoft.com/office/powerpoint/2010/main" val="20882678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AEBD7C5-9067-46BE-8124-9C8772CBC81C}" type="datetimeFigureOut">
              <a:rPr kumimoji="1" lang="ja-JP" altLang="en-US" smtClean="0"/>
              <a:t>2025/7/17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B9DA5B4-587D-405D-8801-5B41A52820F9}" type="slidenum">
              <a:rPr kumimoji="1" lang="ja-JP" altLang="en-US" smtClean="0"/>
              <a:t>‹#›</a:t>
            </a:fld>
            <a:endParaRPr kumimoji="1" lang="ja-JP" altLang="en-US"/>
          </a:p>
        </p:txBody>
      </p:sp>
    </p:spTree>
    <p:extLst>
      <p:ext uri="{BB962C8B-B14F-4D97-AF65-F5344CB8AC3E}">
        <p14:creationId xmlns:p14="http://schemas.microsoft.com/office/powerpoint/2010/main" val="3465510660"/>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theme/theme1.xml" Type="http://schemas.openxmlformats.org/officeDocument/2006/relationships/theme"/></Relationships>
</file>

<file path=ppt/slideMasters/_rels/slideMaster2.xml.rels><?xml version="1.0" encoding="UTF-8" standalone="yes"?><Relationships xmlns="http://schemas.openxmlformats.org/package/2006/relationships"><Relationship Id="rId1" Target="../slideLayouts/slideLayout8.xml" Type="http://schemas.openxmlformats.org/officeDocument/2006/relationships/slideLayout"/><Relationship Id="rId10" Target="../slideLayouts/slideLayout17.xml" Type="http://schemas.openxmlformats.org/officeDocument/2006/relationships/slideLayout"/><Relationship Id="rId11" Target="../slideLayouts/slideLayout18.xml" Type="http://schemas.openxmlformats.org/officeDocument/2006/relationships/slideLayout"/><Relationship Id="rId12" Target="../theme/theme2.xml" Type="http://schemas.openxmlformats.org/officeDocument/2006/relationships/theme"/><Relationship Id="rId2" Target="../slideLayouts/slideLayout9.xml" Type="http://schemas.openxmlformats.org/officeDocument/2006/relationships/slideLayout"/><Relationship Id="rId3" Target="../slideLayouts/slideLayout10.xml" Type="http://schemas.openxmlformats.org/officeDocument/2006/relationships/slideLayout"/><Relationship Id="rId4" Target="../slideLayouts/slideLayout11.xml" Type="http://schemas.openxmlformats.org/officeDocument/2006/relationships/slideLayout"/><Relationship Id="rId5" Target="../slideLayouts/slideLayout12.xml" Type="http://schemas.openxmlformats.org/officeDocument/2006/relationships/slideLayout"/><Relationship Id="rId6" Target="../slideLayouts/slideLayout13.xml" Type="http://schemas.openxmlformats.org/officeDocument/2006/relationships/slideLayout"/><Relationship Id="rId7" Target="../slideLayouts/slideLayout14.xml" Type="http://schemas.openxmlformats.org/officeDocument/2006/relationships/slideLayout"/><Relationship Id="rId8" Target="../slideLayouts/slideLayout15.xml" Type="http://schemas.openxmlformats.org/officeDocument/2006/relationships/slideLayout"/><Relationship Id="rId9" Target="../slideLayouts/slideLayout16.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3A91721A-3382-431C-8B68-27C1CFB9E62E}"/>
              </a:ext>
            </a:extLst>
          </p:cNvPr>
          <p:cNvGrpSpPr/>
          <p:nvPr userDrawn="1"/>
        </p:nvGrpSpPr>
        <p:grpSpPr>
          <a:xfrm>
            <a:off x="138354" y="945839"/>
            <a:ext cx="8867294" cy="5749427"/>
            <a:chOff x="177800" y="1042608"/>
            <a:chExt cx="10368269" cy="6337679"/>
          </a:xfrm>
        </p:grpSpPr>
        <p:grpSp>
          <p:nvGrpSpPr>
            <p:cNvPr id="3" name="グループ化 2">
              <a:extLst>
                <a:ext uri="{FF2B5EF4-FFF2-40B4-BE49-F238E27FC236}">
                  <a16:creationId xmlns:a16="http://schemas.microsoft.com/office/drawing/2014/main" id="{4BFD48F3-14B9-49AE-A1D1-DE5151258DCE}"/>
                </a:ext>
              </a:extLst>
            </p:cNvPr>
            <p:cNvGrpSpPr/>
            <p:nvPr userDrawn="1"/>
          </p:nvGrpSpPr>
          <p:grpSpPr>
            <a:xfrm>
              <a:off x="178075" y="1044950"/>
              <a:ext cx="10367994" cy="6335337"/>
              <a:chOff x="178074" y="1044950"/>
              <a:chExt cx="10656433" cy="6335337"/>
            </a:xfrm>
          </p:grpSpPr>
          <p:sp>
            <p:nvSpPr>
              <p:cNvPr id="78" name="Line 4">
                <a:extLst>
                  <a:ext uri="{FF2B5EF4-FFF2-40B4-BE49-F238E27FC236}">
                    <a16:creationId xmlns:a16="http://schemas.microsoft.com/office/drawing/2014/main" id="{D826A6A1-E7E4-43E8-8468-E8C860C51E10}"/>
                  </a:ext>
                </a:extLst>
              </p:cNvPr>
              <p:cNvSpPr>
                <a:spLocks noChangeShapeType="1"/>
              </p:cNvSpPr>
              <p:nvPr userDrawn="1"/>
            </p:nvSpPr>
            <p:spPr bwMode="auto">
              <a:xfrm>
                <a:off x="178074" y="7092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79" name="Line 4">
                <a:extLst>
                  <a:ext uri="{FF2B5EF4-FFF2-40B4-BE49-F238E27FC236}">
                    <a16:creationId xmlns:a16="http://schemas.microsoft.com/office/drawing/2014/main" id="{57F0DA1D-52D9-4F60-AFF6-8877566167A1}"/>
                  </a:ext>
                </a:extLst>
              </p:cNvPr>
              <p:cNvSpPr>
                <a:spLocks noChangeShapeType="1"/>
              </p:cNvSpPr>
              <p:nvPr userDrawn="1"/>
            </p:nvSpPr>
            <p:spPr bwMode="auto">
              <a:xfrm>
                <a:off x="178074" y="7236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80" name="Line 4">
                <a:extLst>
                  <a:ext uri="{FF2B5EF4-FFF2-40B4-BE49-F238E27FC236}">
                    <a16:creationId xmlns:a16="http://schemas.microsoft.com/office/drawing/2014/main" id="{9E980EDF-B6AB-4B0C-A980-495536119834}"/>
                  </a:ext>
                </a:extLst>
              </p:cNvPr>
              <p:cNvSpPr>
                <a:spLocks noChangeShapeType="1"/>
              </p:cNvSpPr>
              <p:nvPr userDrawn="1"/>
            </p:nvSpPr>
            <p:spPr bwMode="auto">
              <a:xfrm>
                <a:off x="178074" y="66615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81" name="Line 5">
                <a:extLst>
                  <a:ext uri="{FF2B5EF4-FFF2-40B4-BE49-F238E27FC236}">
                    <a16:creationId xmlns:a16="http://schemas.microsoft.com/office/drawing/2014/main" id="{36E35AEA-8BC5-4852-9481-7958B3061CC9}"/>
                  </a:ext>
                </a:extLst>
              </p:cNvPr>
              <p:cNvSpPr>
                <a:spLocks noChangeShapeType="1"/>
              </p:cNvSpPr>
              <p:nvPr userDrawn="1"/>
            </p:nvSpPr>
            <p:spPr bwMode="auto">
              <a:xfrm>
                <a:off x="178074" y="65170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82" name="Line 6">
                <a:extLst>
                  <a:ext uri="{FF2B5EF4-FFF2-40B4-BE49-F238E27FC236}">
                    <a16:creationId xmlns:a16="http://schemas.microsoft.com/office/drawing/2014/main" id="{89C1479F-6CF5-403F-951E-D6CB9755730F}"/>
                  </a:ext>
                </a:extLst>
              </p:cNvPr>
              <p:cNvSpPr>
                <a:spLocks noChangeShapeType="1"/>
              </p:cNvSpPr>
              <p:nvPr userDrawn="1"/>
            </p:nvSpPr>
            <p:spPr bwMode="auto">
              <a:xfrm>
                <a:off x="178074" y="63726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83" name="Line 7">
                <a:extLst>
                  <a:ext uri="{FF2B5EF4-FFF2-40B4-BE49-F238E27FC236}">
                    <a16:creationId xmlns:a16="http://schemas.microsoft.com/office/drawing/2014/main" id="{7E684421-FA46-4F76-8DF3-44167123B394}"/>
                  </a:ext>
                </a:extLst>
              </p:cNvPr>
              <p:cNvSpPr>
                <a:spLocks noChangeShapeType="1"/>
              </p:cNvSpPr>
              <p:nvPr userDrawn="1"/>
            </p:nvSpPr>
            <p:spPr bwMode="auto">
              <a:xfrm>
                <a:off x="178074" y="62281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84" name="Line 8">
                <a:extLst>
                  <a:ext uri="{FF2B5EF4-FFF2-40B4-BE49-F238E27FC236}">
                    <a16:creationId xmlns:a16="http://schemas.microsoft.com/office/drawing/2014/main" id="{6ECE2685-095C-45C9-838A-65818D759485}"/>
                  </a:ext>
                </a:extLst>
              </p:cNvPr>
              <p:cNvSpPr>
                <a:spLocks noChangeShapeType="1"/>
              </p:cNvSpPr>
              <p:nvPr userDrawn="1"/>
            </p:nvSpPr>
            <p:spPr bwMode="auto">
              <a:xfrm>
                <a:off x="178074" y="60852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85" name="Line 9">
                <a:extLst>
                  <a:ext uri="{FF2B5EF4-FFF2-40B4-BE49-F238E27FC236}">
                    <a16:creationId xmlns:a16="http://schemas.microsoft.com/office/drawing/2014/main" id="{600ED12E-8037-4439-94BD-A834CF658819}"/>
                  </a:ext>
                </a:extLst>
              </p:cNvPr>
              <p:cNvSpPr>
                <a:spLocks noChangeShapeType="1"/>
              </p:cNvSpPr>
              <p:nvPr userDrawn="1"/>
            </p:nvSpPr>
            <p:spPr bwMode="auto">
              <a:xfrm>
                <a:off x="178074" y="59408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86" name="Line 10">
                <a:extLst>
                  <a:ext uri="{FF2B5EF4-FFF2-40B4-BE49-F238E27FC236}">
                    <a16:creationId xmlns:a16="http://schemas.microsoft.com/office/drawing/2014/main" id="{C50928EE-EDF1-4552-888F-3CCE27F96CEE}"/>
                  </a:ext>
                </a:extLst>
              </p:cNvPr>
              <p:cNvSpPr>
                <a:spLocks noChangeShapeType="1"/>
              </p:cNvSpPr>
              <p:nvPr userDrawn="1"/>
            </p:nvSpPr>
            <p:spPr bwMode="auto">
              <a:xfrm>
                <a:off x="178074" y="57963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87" name="Line 11">
                <a:extLst>
                  <a:ext uri="{FF2B5EF4-FFF2-40B4-BE49-F238E27FC236}">
                    <a16:creationId xmlns:a16="http://schemas.microsoft.com/office/drawing/2014/main" id="{75B9DE1C-6ADC-4B10-B04B-57C8C991F37E}"/>
                  </a:ext>
                </a:extLst>
              </p:cNvPr>
              <p:cNvSpPr>
                <a:spLocks noChangeShapeType="1"/>
              </p:cNvSpPr>
              <p:nvPr userDrawn="1"/>
            </p:nvSpPr>
            <p:spPr bwMode="auto">
              <a:xfrm>
                <a:off x="178074" y="56534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88" name="Line 12">
                <a:extLst>
                  <a:ext uri="{FF2B5EF4-FFF2-40B4-BE49-F238E27FC236}">
                    <a16:creationId xmlns:a16="http://schemas.microsoft.com/office/drawing/2014/main" id="{A23F7616-6766-47AB-B3EF-0B5FD415EF09}"/>
                  </a:ext>
                </a:extLst>
              </p:cNvPr>
              <p:cNvSpPr>
                <a:spLocks noChangeShapeType="1"/>
              </p:cNvSpPr>
              <p:nvPr userDrawn="1"/>
            </p:nvSpPr>
            <p:spPr bwMode="auto">
              <a:xfrm>
                <a:off x="178074" y="55090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89" name="Line 13">
                <a:extLst>
                  <a:ext uri="{FF2B5EF4-FFF2-40B4-BE49-F238E27FC236}">
                    <a16:creationId xmlns:a16="http://schemas.microsoft.com/office/drawing/2014/main" id="{021D185C-1AAE-429B-8621-1099C040362C}"/>
                  </a:ext>
                </a:extLst>
              </p:cNvPr>
              <p:cNvSpPr>
                <a:spLocks noChangeShapeType="1"/>
              </p:cNvSpPr>
              <p:nvPr userDrawn="1"/>
            </p:nvSpPr>
            <p:spPr bwMode="auto">
              <a:xfrm>
                <a:off x="178074" y="53645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90" name="Line 14">
                <a:extLst>
                  <a:ext uri="{FF2B5EF4-FFF2-40B4-BE49-F238E27FC236}">
                    <a16:creationId xmlns:a16="http://schemas.microsoft.com/office/drawing/2014/main" id="{09703D58-1DDF-4B6E-BE8C-D9DB7B26F446}"/>
                  </a:ext>
                </a:extLst>
              </p:cNvPr>
              <p:cNvSpPr>
                <a:spLocks noChangeShapeType="1"/>
              </p:cNvSpPr>
              <p:nvPr userDrawn="1"/>
            </p:nvSpPr>
            <p:spPr bwMode="auto">
              <a:xfrm>
                <a:off x="178074" y="5220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91" name="Line 15">
                <a:extLst>
                  <a:ext uri="{FF2B5EF4-FFF2-40B4-BE49-F238E27FC236}">
                    <a16:creationId xmlns:a16="http://schemas.microsoft.com/office/drawing/2014/main" id="{0A99046C-7D76-490A-88DE-41D62CAAB2D3}"/>
                  </a:ext>
                </a:extLst>
              </p:cNvPr>
              <p:cNvSpPr>
                <a:spLocks noChangeShapeType="1"/>
              </p:cNvSpPr>
              <p:nvPr userDrawn="1"/>
            </p:nvSpPr>
            <p:spPr bwMode="auto">
              <a:xfrm>
                <a:off x="178074" y="50772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92" name="Line 16">
                <a:extLst>
                  <a:ext uri="{FF2B5EF4-FFF2-40B4-BE49-F238E27FC236}">
                    <a16:creationId xmlns:a16="http://schemas.microsoft.com/office/drawing/2014/main" id="{59BBACC5-635F-4604-B162-146A153A24BB}"/>
                  </a:ext>
                </a:extLst>
              </p:cNvPr>
              <p:cNvSpPr>
                <a:spLocks noChangeShapeType="1"/>
              </p:cNvSpPr>
              <p:nvPr userDrawn="1"/>
            </p:nvSpPr>
            <p:spPr bwMode="auto">
              <a:xfrm>
                <a:off x="178074" y="49327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93" name="Line 17">
                <a:extLst>
                  <a:ext uri="{FF2B5EF4-FFF2-40B4-BE49-F238E27FC236}">
                    <a16:creationId xmlns:a16="http://schemas.microsoft.com/office/drawing/2014/main" id="{9FB4A3F6-32A1-4976-8A08-D1DAD172D3A1}"/>
                  </a:ext>
                </a:extLst>
              </p:cNvPr>
              <p:cNvSpPr>
                <a:spLocks noChangeShapeType="1"/>
              </p:cNvSpPr>
              <p:nvPr userDrawn="1"/>
            </p:nvSpPr>
            <p:spPr bwMode="auto">
              <a:xfrm>
                <a:off x="178074" y="47882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94" name="Line 18">
                <a:extLst>
                  <a:ext uri="{FF2B5EF4-FFF2-40B4-BE49-F238E27FC236}">
                    <a16:creationId xmlns:a16="http://schemas.microsoft.com/office/drawing/2014/main" id="{908F9892-CF7B-484A-A087-A99993AE4574}"/>
                  </a:ext>
                </a:extLst>
              </p:cNvPr>
              <p:cNvSpPr>
                <a:spLocks noChangeShapeType="1"/>
              </p:cNvSpPr>
              <p:nvPr userDrawn="1"/>
            </p:nvSpPr>
            <p:spPr bwMode="auto">
              <a:xfrm>
                <a:off x="178074" y="4643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95" name="Line 19">
                <a:extLst>
                  <a:ext uri="{FF2B5EF4-FFF2-40B4-BE49-F238E27FC236}">
                    <a16:creationId xmlns:a16="http://schemas.microsoft.com/office/drawing/2014/main" id="{8870D894-1D46-4193-A356-3B3B47BC911F}"/>
                  </a:ext>
                </a:extLst>
              </p:cNvPr>
              <p:cNvSpPr>
                <a:spLocks noChangeShapeType="1"/>
              </p:cNvSpPr>
              <p:nvPr userDrawn="1"/>
            </p:nvSpPr>
            <p:spPr bwMode="auto">
              <a:xfrm>
                <a:off x="178074" y="45009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96" name="Line 20">
                <a:extLst>
                  <a:ext uri="{FF2B5EF4-FFF2-40B4-BE49-F238E27FC236}">
                    <a16:creationId xmlns:a16="http://schemas.microsoft.com/office/drawing/2014/main" id="{E62FE32C-C1AA-4D40-946C-A2C857DF1D2C}"/>
                  </a:ext>
                </a:extLst>
              </p:cNvPr>
              <p:cNvSpPr>
                <a:spLocks noChangeShapeType="1"/>
              </p:cNvSpPr>
              <p:nvPr userDrawn="1"/>
            </p:nvSpPr>
            <p:spPr bwMode="auto">
              <a:xfrm>
                <a:off x="178074" y="43564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97" name="Line 21">
                <a:extLst>
                  <a:ext uri="{FF2B5EF4-FFF2-40B4-BE49-F238E27FC236}">
                    <a16:creationId xmlns:a16="http://schemas.microsoft.com/office/drawing/2014/main" id="{A41DF6BE-EF66-4E04-9235-822F95384006}"/>
                  </a:ext>
                </a:extLst>
              </p:cNvPr>
              <p:cNvSpPr>
                <a:spLocks noChangeShapeType="1"/>
              </p:cNvSpPr>
              <p:nvPr userDrawn="1"/>
            </p:nvSpPr>
            <p:spPr bwMode="auto">
              <a:xfrm>
                <a:off x="178074" y="42120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98" name="Line 22">
                <a:extLst>
                  <a:ext uri="{FF2B5EF4-FFF2-40B4-BE49-F238E27FC236}">
                    <a16:creationId xmlns:a16="http://schemas.microsoft.com/office/drawing/2014/main" id="{04515879-DFE5-4F8A-B76C-705440CA75BA}"/>
                  </a:ext>
                </a:extLst>
              </p:cNvPr>
              <p:cNvSpPr>
                <a:spLocks noChangeShapeType="1"/>
              </p:cNvSpPr>
              <p:nvPr userDrawn="1"/>
            </p:nvSpPr>
            <p:spPr bwMode="auto">
              <a:xfrm>
                <a:off x="178074" y="39246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99" name="Line 23">
                <a:extLst>
                  <a:ext uri="{FF2B5EF4-FFF2-40B4-BE49-F238E27FC236}">
                    <a16:creationId xmlns:a16="http://schemas.microsoft.com/office/drawing/2014/main" id="{0952AF1D-8248-4B31-B111-ACD4257CBB02}"/>
                  </a:ext>
                </a:extLst>
              </p:cNvPr>
              <p:cNvSpPr>
                <a:spLocks noChangeShapeType="1"/>
              </p:cNvSpPr>
              <p:nvPr userDrawn="1"/>
            </p:nvSpPr>
            <p:spPr bwMode="auto">
              <a:xfrm>
                <a:off x="178074" y="37802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00" name="Line 24">
                <a:extLst>
                  <a:ext uri="{FF2B5EF4-FFF2-40B4-BE49-F238E27FC236}">
                    <a16:creationId xmlns:a16="http://schemas.microsoft.com/office/drawing/2014/main" id="{5DF19807-4FC9-4DCA-8DBB-DA4B436820F2}"/>
                  </a:ext>
                </a:extLst>
              </p:cNvPr>
              <p:cNvSpPr>
                <a:spLocks noChangeShapeType="1"/>
              </p:cNvSpPr>
              <p:nvPr userDrawn="1"/>
            </p:nvSpPr>
            <p:spPr bwMode="auto">
              <a:xfrm>
                <a:off x="178074" y="3635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01" name="Line 25">
                <a:extLst>
                  <a:ext uri="{FF2B5EF4-FFF2-40B4-BE49-F238E27FC236}">
                    <a16:creationId xmlns:a16="http://schemas.microsoft.com/office/drawing/2014/main" id="{3B491BFB-F3D6-4AE7-A3AB-529175A1FC52}"/>
                  </a:ext>
                </a:extLst>
              </p:cNvPr>
              <p:cNvSpPr>
                <a:spLocks noChangeShapeType="1"/>
              </p:cNvSpPr>
              <p:nvPr userDrawn="1"/>
            </p:nvSpPr>
            <p:spPr bwMode="auto">
              <a:xfrm>
                <a:off x="178074" y="34928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02" name="Line 26">
                <a:extLst>
                  <a:ext uri="{FF2B5EF4-FFF2-40B4-BE49-F238E27FC236}">
                    <a16:creationId xmlns:a16="http://schemas.microsoft.com/office/drawing/2014/main" id="{F13ED150-3A1D-42A7-9E86-E99A6B5238F8}"/>
                  </a:ext>
                </a:extLst>
              </p:cNvPr>
              <p:cNvSpPr>
                <a:spLocks noChangeShapeType="1"/>
              </p:cNvSpPr>
              <p:nvPr userDrawn="1"/>
            </p:nvSpPr>
            <p:spPr bwMode="auto">
              <a:xfrm>
                <a:off x="178074" y="33484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03" name="Line 27">
                <a:extLst>
                  <a:ext uri="{FF2B5EF4-FFF2-40B4-BE49-F238E27FC236}">
                    <a16:creationId xmlns:a16="http://schemas.microsoft.com/office/drawing/2014/main" id="{EC8E0ABF-A65A-4B61-8B39-1DB126D7CE48}"/>
                  </a:ext>
                </a:extLst>
              </p:cNvPr>
              <p:cNvSpPr>
                <a:spLocks noChangeShapeType="1"/>
              </p:cNvSpPr>
              <p:nvPr userDrawn="1"/>
            </p:nvSpPr>
            <p:spPr bwMode="auto">
              <a:xfrm>
                <a:off x="178074" y="32039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04" name="Line 28">
                <a:extLst>
                  <a:ext uri="{FF2B5EF4-FFF2-40B4-BE49-F238E27FC236}">
                    <a16:creationId xmlns:a16="http://schemas.microsoft.com/office/drawing/2014/main" id="{5B0E93A0-803C-43D4-922B-174A4DD30EAF}"/>
                  </a:ext>
                </a:extLst>
              </p:cNvPr>
              <p:cNvSpPr>
                <a:spLocks noChangeShapeType="1"/>
              </p:cNvSpPr>
              <p:nvPr userDrawn="1"/>
            </p:nvSpPr>
            <p:spPr bwMode="auto">
              <a:xfrm>
                <a:off x="178074" y="3061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05" name="Line 29">
                <a:extLst>
                  <a:ext uri="{FF2B5EF4-FFF2-40B4-BE49-F238E27FC236}">
                    <a16:creationId xmlns:a16="http://schemas.microsoft.com/office/drawing/2014/main" id="{D3F014D9-1393-4D00-9A6D-9E0E19D15C5C}"/>
                  </a:ext>
                </a:extLst>
              </p:cNvPr>
              <p:cNvSpPr>
                <a:spLocks noChangeShapeType="1"/>
              </p:cNvSpPr>
              <p:nvPr userDrawn="1"/>
            </p:nvSpPr>
            <p:spPr bwMode="auto">
              <a:xfrm>
                <a:off x="178074" y="29166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06" name="Line 30">
                <a:extLst>
                  <a:ext uri="{FF2B5EF4-FFF2-40B4-BE49-F238E27FC236}">
                    <a16:creationId xmlns:a16="http://schemas.microsoft.com/office/drawing/2014/main" id="{414030D1-E2E5-4E55-8024-2D453BC4802C}"/>
                  </a:ext>
                </a:extLst>
              </p:cNvPr>
              <p:cNvSpPr>
                <a:spLocks noChangeShapeType="1"/>
              </p:cNvSpPr>
              <p:nvPr userDrawn="1"/>
            </p:nvSpPr>
            <p:spPr bwMode="auto">
              <a:xfrm>
                <a:off x="178074" y="27721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07" name="Line 31">
                <a:extLst>
                  <a:ext uri="{FF2B5EF4-FFF2-40B4-BE49-F238E27FC236}">
                    <a16:creationId xmlns:a16="http://schemas.microsoft.com/office/drawing/2014/main" id="{FDB3FA4B-DE95-483C-A755-22E878FB2E2B}"/>
                  </a:ext>
                </a:extLst>
              </p:cNvPr>
              <p:cNvSpPr>
                <a:spLocks noChangeShapeType="1"/>
              </p:cNvSpPr>
              <p:nvPr userDrawn="1"/>
            </p:nvSpPr>
            <p:spPr bwMode="auto">
              <a:xfrm>
                <a:off x="178074" y="26276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08" name="Line 32">
                <a:extLst>
                  <a:ext uri="{FF2B5EF4-FFF2-40B4-BE49-F238E27FC236}">
                    <a16:creationId xmlns:a16="http://schemas.microsoft.com/office/drawing/2014/main" id="{35206945-08AE-4534-AE16-F2B17244D230}"/>
                  </a:ext>
                </a:extLst>
              </p:cNvPr>
              <p:cNvSpPr>
                <a:spLocks noChangeShapeType="1"/>
              </p:cNvSpPr>
              <p:nvPr userDrawn="1"/>
            </p:nvSpPr>
            <p:spPr bwMode="auto">
              <a:xfrm>
                <a:off x="178074" y="2484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09" name="Line 33">
                <a:extLst>
                  <a:ext uri="{FF2B5EF4-FFF2-40B4-BE49-F238E27FC236}">
                    <a16:creationId xmlns:a16="http://schemas.microsoft.com/office/drawing/2014/main" id="{27C86116-2335-4015-8AAC-D3331F924635}"/>
                  </a:ext>
                </a:extLst>
              </p:cNvPr>
              <p:cNvSpPr>
                <a:spLocks noChangeShapeType="1"/>
              </p:cNvSpPr>
              <p:nvPr userDrawn="1"/>
            </p:nvSpPr>
            <p:spPr bwMode="auto">
              <a:xfrm>
                <a:off x="178074" y="23403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10" name="Line 34">
                <a:extLst>
                  <a:ext uri="{FF2B5EF4-FFF2-40B4-BE49-F238E27FC236}">
                    <a16:creationId xmlns:a16="http://schemas.microsoft.com/office/drawing/2014/main" id="{3BF6F914-6E1F-4EB0-8F80-051002B517C6}"/>
                  </a:ext>
                </a:extLst>
              </p:cNvPr>
              <p:cNvSpPr>
                <a:spLocks noChangeShapeType="1"/>
              </p:cNvSpPr>
              <p:nvPr userDrawn="1"/>
            </p:nvSpPr>
            <p:spPr bwMode="auto">
              <a:xfrm>
                <a:off x="178074" y="21958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11" name="Line 35">
                <a:extLst>
                  <a:ext uri="{FF2B5EF4-FFF2-40B4-BE49-F238E27FC236}">
                    <a16:creationId xmlns:a16="http://schemas.microsoft.com/office/drawing/2014/main" id="{04D2FA21-70F9-4DA5-A0FC-C0E92E3FE52E}"/>
                  </a:ext>
                </a:extLst>
              </p:cNvPr>
              <p:cNvSpPr>
                <a:spLocks noChangeShapeType="1"/>
              </p:cNvSpPr>
              <p:nvPr userDrawn="1"/>
            </p:nvSpPr>
            <p:spPr bwMode="auto">
              <a:xfrm>
                <a:off x="178074" y="20514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12" name="Line 36">
                <a:extLst>
                  <a:ext uri="{FF2B5EF4-FFF2-40B4-BE49-F238E27FC236}">
                    <a16:creationId xmlns:a16="http://schemas.microsoft.com/office/drawing/2014/main" id="{F58D4FB5-90F3-4530-8AF9-1A1ED0B03627}"/>
                  </a:ext>
                </a:extLst>
              </p:cNvPr>
              <p:cNvSpPr>
                <a:spLocks noChangeShapeType="1"/>
              </p:cNvSpPr>
              <p:nvPr userDrawn="1"/>
            </p:nvSpPr>
            <p:spPr bwMode="auto">
              <a:xfrm>
                <a:off x="178074" y="19085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13" name="Line 37">
                <a:extLst>
                  <a:ext uri="{FF2B5EF4-FFF2-40B4-BE49-F238E27FC236}">
                    <a16:creationId xmlns:a16="http://schemas.microsoft.com/office/drawing/2014/main" id="{46EF435C-533B-4F36-A45C-DED4C9DA1769}"/>
                  </a:ext>
                </a:extLst>
              </p:cNvPr>
              <p:cNvSpPr>
                <a:spLocks noChangeShapeType="1"/>
              </p:cNvSpPr>
              <p:nvPr userDrawn="1"/>
            </p:nvSpPr>
            <p:spPr bwMode="auto">
              <a:xfrm>
                <a:off x="178074" y="17640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14" name="Line 38">
                <a:extLst>
                  <a:ext uri="{FF2B5EF4-FFF2-40B4-BE49-F238E27FC236}">
                    <a16:creationId xmlns:a16="http://schemas.microsoft.com/office/drawing/2014/main" id="{7260D7FA-0243-4149-92F2-9A2E3D3D639A}"/>
                  </a:ext>
                </a:extLst>
              </p:cNvPr>
              <p:cNvSpPr>
                <a:spLocks noChangeShapeType="1"/>
              </p:cNvSpPr>
              <p:nvPr userDrawn="1"/>
            </p:nvSpPr>
            <p:spPr bwMode="auto">
              <a:xfrm>
                <a:off x="178074" y="16196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15" name="Line 39">
                <a:extLst>
                  <a:ext uri="{FF2B5EF4-FFF2-40B4-BE49-F238E27FC236}">
                    <a16:creationId xmlns:a16="http://schemas.microsoft.com/office/drawing/2014/main" id="{E17B36A0-958F-443F-9FD7-D5530C92BC70}"/>
                  </a:ext>
                </a:extLst>
              </p:cNvPr>
              <p:cNvSpPr>
                <a:spLocks noChangeShapeType="1"/>
              </p:cNvSpPr>
              <p:nvPr userDrawn="1"/>
            </p:nvSpPr>
            <p:spPr bwMode="auto">
              <a:xfrm>
                <a:off x="178074" y="1476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16" name="Line 102">
                <a:extLst>
                  <a:ext uri="{FF2B5EF4-FFF2-40B4-BE49-F238E27FC236}">
                    <a16:creationId xmlns:a16="http://schemas.microsoft.com/office/drawing/2014/main" id="{351063C8-67B1-4656-BE04-74F237AAE0DC}"/>
                  </a:ext>
                </a:extLst>
              </p:cNvPr>
              <p:cNvSpPr>
                <a:spLocks noChangeShapeType="1"/>
              </p:cNvSpPr>
              <p:nvPr userDrawn="1"/>
            </p:nvSpPr>
            <p:spPr bwMode="auto">
              <a:xfrm>
                <a:off x="178074" y="4069139"/>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17" name="Line 4">
                <a:extLst>
                  <a:ext uri="{FF2B5EF4-FFF2-40B4-BE49-F238E27FC236}">
                    <a16:creationId xmlns:a16="http://schemas.microsoft.com/office/drawing/2014/main" id="{A46FAAE6-29DC-4506-AD6F-E0CFB6E0E485}"/>
                  </a:ext>
                </a:extLst>
              </p:cNvPr>
              <p:cNvSpPr>
                <a:spLocks noChangeShapeType="1"/>
              </p:cNvSpPr>
              <p:nvPr userDrawn="1"/>
            </p:nvSpPr>
            <p:spPr bwMode="auto">
              <a:xfrm>
                <a:off x="178074" y="6804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18" name="Line 4">
                <a:extLst>
                  <a:ext uri="{FF2B5EF4-FFF2-40B4-BE49-F238E27FC236}">
                    <a16:creationId xmlns:a16="http://schemas.microsoft.com/office/drawing/2014/main" id="{BDB1BE34-748E-475F-92C8-62D418402AEE}"/>
                  </a:ext>
                </a:extLst>
              </p:cNvPr>
              <p:cNvSpPr>
                <a:spLocks noChangeShapeType="1"/>
              </p:cNvSpPr>
              <p:nvPr userDrawn="1"/>
            </p:nvSpPr>
            <p:spPr bwMode="auto">
              <a:xfrm>
                <a:off x="178074" y="6948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19" name="Line 39">
                <a:extLst>
                  <a:ext uri="{FF2B5EF4-FFF2-40B4-BE49-F238E27FC236}">
                    <a16:creationId xmlns:a16="http://schemas.microsoft.com/office/drawing/2014/main" id="{B8FC7F79-F5A5-4158-8740-748E3241FF8F}"/>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20" name="Line 4">
                <a:extLst>
                  <a:ext uri="{FF2B5EF4-FFF2-40B4-BE49-F238E27FC236}">
                    <a16:creationId xmlns:a16="http://schemas.microsoft.com/office/drawing/2014/main" id="{04F44B2B-BA78-4509-9C32-74EDCFF90D98}"/>
                  </a:ext>
                </a:extLst>
              </p:cNvPr>
              <p:cNvSpPr>
                <a:spLocks noChangeShapeType="1"/>
              </p:cNvSpPr>
              <p:nvPr userDrawn="1"/>
            </p:nvSpPr>
            <p:spPr bwMode="auto">
              <a:xfrm>
                <a:off x="178074" y="738028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21" name="Line 34">
                <a:extLst>
                  <a:ext uri="{FF2B5EF4-FFF2-40B4-BE49-F238E27FC236}">
                    <a16:creationId xmlns:a16="http://schemas.microsoft.com/office/drawing/2014/main" id="{5E5B63E7-A874-41DF-80CD-384ECF0D0ECD}"/>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22" name="Line 35">
                <a:extLst>
                  <a:ext uri="{FF2B5EF4-FFF2-40B4-BE49-F238E27FC236}">
                    <a16:creationId xmlns:a16="http://schemas.microsoft.com/office/drawing/2014/main" id="{09956D0B-D2BD-494C-9E10-AC5791E6B997}"/>
                  </a:ext>
                </a:extLst>
              </p:cNvPr>
              <p:cNvSpPr>
                <a:spLocks noChangeShapeType="1"/>
              </p:cNvSpPr>
              <p:nvPr userDrawn="1"/>
            </p:nvSpPr>
            <p:spPr bwMode="auto">
              <a:xfrm>
                <a:off x="178074" y="118782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23" name="Line 36">
                <a:extLst>
                  <a:ext uri="{FF2B5EF4-FFF2-40B4-BE49-F238E27FC236}">
                    <a16:creationId xmlns:a16="http://schemas.microsoft.com/office/drawing/2014/main" id="{FDCF63A4-9AE6-42F3-B831-26054F80B908}"/>
                  </a:ext>
                </a:extLst>
              </p:cNvPr>
              <p:cNvSpPr>
                <a:spLocks noChangeShapeType="1"/>
              </p:cNvSpPr>
              <p:nvPr userDrawn="1"/>
            </p:nvSpPr>
            <p:spPr bwMode="auto">
              <a:xfrm>
                <a:off x="178074" y="104495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grpSp>
        <p:grpSp>
          <p:nvGrpSpPr>
            <p:cNvPr id="4" name="グループ化 3">
              <a:extLst>
                <a:ext uri="{FF2B5EF4-FFF2-40B4-BE49-F238E27FC236}">
                  <a16:creationId xmlns:a16="http://schemas.microsoft.com/office/drawing/2014/main" id="{7563BD28-1209-42D1-9D77-592742544D69}"/>
                </a:ext>
              </a:extLst>
            </p:cNvPr>
            <p:cNvGrpSpPr/>
            <p:nvPr userDrawn="1"/>
          </p:nvGrpSpPr>
          <p:grpSpPr>
            <a:xfrm>
              <a:off x="177800" y="1042608"/>
              <a:ext cx="10368268" cy="6337679"/>
              <a:chOff x="177800" y="613150"/>
              <a:chExt cx="10368268" cy="6767138"/>
            </a:xfrm>
          </p:grpSpPr>
          <p:sp>
            <p:nvSpPr>
              <p:cNvPr id="5" name="Line 41">
                <a:extLst>
                  <a:ext uri="{FF2B5EF4-FFF2-40B4-BE49-F238E27FC236}">
                    <a16:creationId xmlns:a16="http://schemas.microsoft.com/office/drawing/2014/main" id="{B3C22C89-D315-4DE2-A2CE-1772E3524552}"/>
                  </a:ext>
                </a:extLst>
              </p:cNvPr>
              <p:cNvSpPr>
                <a:spLocks noChangeShapeType="1"/>
              </p:cNvSpPr>
              <p:nvPr userDrawn="1"/>
            </p:nvSpPr>
            <p:spPr bwMode="auto">
              <a:xfrm>
                <a:off x="132972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6" name="Line 42">
                <a:extLst>
                  <a:ext uri="{FF2B5EF4-FFF2-40B4-BE49-F238E27FC236}">
                    <a16:creationId xmlns:a16="http://schemas.microsoft.com/office/drawing/2014/main" id="{B6B37B61-127F-43BC-8980-FDDC4E2D4884}"/>
                  </a:ext>
                </a:extLst>
              </p:cNvPr>
              <p:cNvSpPr>
                <a:spLocks noChangeShapeType="1"/>
              </p:cNvSpPr>
              <p:nvPr userDrawn="1"/>
            </p:nvSpPr>
            <p:spPr bwMode="auto">
              <a:xfrm>
                <a:off x="147371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7" name="Line 43">
                <a:extLst>
                  <a:ext uri="{FF2B5EF4-FFF2-40B4-BE49-F238E27FC236}">
                    <a16:creationId xmlns:a16="http://schemas.microsoft.com/office/drawing/2014/main" id="{814E20DB-764C-424E-81E2-70243941EA7A}"/>
                  </a:ext>
                </a:extLst>
              </p:cNvPr>
              <p:cNvSpPr>
                <a:spLocks noChangeShapeType="1"/>
              </p:cNvSpPr>
              <p:nvPr userDrawn="1"/>
            </p:nvSpPr>
            <p:spPr bwMode="auto">
              <a:xfrm>
                <a:off x="161771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8" name="Line 44">
                <a:extLst>
                  <a:ext uri="{FF2B5EF4-FFF2-40B4-BE49-F238E27FC236}">
                    <a16:creationId xmlns:a16="http://schemas.microsoft.com/office/drawing/2014/main" id="{FCABC8BD-5A98-49C6-B473-81F079E35153}"/>
                  </a:ext>
                </a:extLst>
              </p:cNvPr>
              <p:cNvSpPr>
                <a:spLocks noChangeShapeType="1"/>
              </p:cNvSpPr>
              <p:nvPr userDrawn="1"/>
            </p:nvSpPr>
            <p:spPr bwMode="auto">
              <a:xfrm>
                <a:off x="176170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9" name="Line 45">
                <a:extLst>
                  <a:ext uri="{FF2B5EF4-FFF2-40B4-BE49-F238E27FC236}">
                    <a16:creationId xmlns:a16="http://schemas.microsoft.com/office/drawing/2014/main" id="{1A60A482-CAE7-4B32-B147-65B54D505B66}"/>
                  </a:ext>
                </a:extLst>
              </p:cNvPr>
              <p:cNvSpPr>
                <a:spLocks noChangeShapeType="1"/>
              </p:cNvSpPr>
              <p:nvPr userDrawn="1"/>
            </p:nvSpPr>
            <p:spPr bwMode="auto">
              <a:xfrm>
                <a:off x="190569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0" name="Line 46">
                <a:extLst>
                  <a:ext uri="{FF2B5EF4-FFF2-40B4-BE49-F238E27FC236}">
                    <a16:creationId xmlns:a16="http://schemas.microsoft.com/office/drawing/2014/main" id="{EFDE9D29-C267-4456-BF4C-3E31CC996007}"/>
                  </a:ext>
                </a:extLst>
              </p:cNvPr>
              <p:cNvSpPr>
                <a:spLocks noChangeShapeType="1"/>
              </p:cNvSpPr>
              <p:nvPr userDrawn="1"/>
            </p:nvSpPr>
            <p:spPr bwMode="auto">
              <a:xfrm>
                <a:off x="204968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1" name="Line 47">
                <a:extLst>
                  <a:ext uri="{FF2B5EF4-FFF2-40B4-BE49-F238E27FC236}">
                    <a16:creationId xmlns:a16="http://schemas.microsoft.com/office/drawing/2014/main" id="{491A06B6-733C-4C7D-A019-438D4782E29D}"/>
                  </a:ext>
                </a:extLst>
              </p:cNvPr>
              <p:cNvSpPr>
                <a:spLocks noChangeShapeType="1"/>
              </p:cNvSpPr>
              <p:nvPr userDrawn="1"/>
            </p:nvSpPr>
            <p:spPr bwMode="auto">
              <a:xfrm>
                <a:off x="219367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2" name="Line 48">
                <a:extLst>
                  <a:ext uri="{FF2B5EF4-FFF2-40B4-BE49-F238E27FC236}">
                    <a16:creationId xmlns:a16="http://schemas.microsoft.com/office/drawing/2014/main" id="{1A2FF589-8AE7-4B04-A3CF-707EC50F0E4D}"/>
                  </a:ext>
                </a:extLst>
              </p:cNvPr>
              <p:cNvSpPr>
                <a:spLocks noChangeShapeType="1"/>
              </p:cNvSpPr>
              <p:nvPr userDrawn="1"/>
            </p:nvSpPr>
            <p:spPr bwMode="auto">
              <a:xfrm>
                <a:off x="233766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3" name="Line 49">
                <a:extLst>
                  <a:ext uri="{FF2B5EF4-FFF2-40B4-BE49-F238E27FC236}">
                    <a16:creationId xmlns:a16="http://schemas.microsoft.com/office/drawing/2014/main" id="{220BD835-09F7-42BC-8A59-760F67C3BA30}"/>
                  </a:ext>
                </a:extLst>
              </p:cNvPr>
              <p:cNvSpPr>
                <a:spLocks noChangeShapeType="1"/>
              </p:cNvSpPr>
              <p:nvPr userDrawn="1"/>
            </p:nvSpPr>
            <p:spPr bwMode="auto">
              <a:xfrm>
                <a:off x="248165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4" name="Line 50">
                <a:extLst>
                  <a:ext uri="{FF2B5EF4-FFF2-40B4-BE49-F238E27FC236}">
                    <a16:creationId xmlns:a16="http://schemas.microsoft.com/office/drawing/2014/main" id="{80C9531A-D351-4FB0-810D-0B60B9AE5DA3}"/>
                  </a:ext>
                </a:extLst>
              </p:cNvPr>
              <p:cNvSpPr>
                <a:spLocks noChangeShapeType="1"/>
              </p:cNvSpPr>
              <p:nvPr userDrawn="1"/>
            </p:nvSpPr>
            <p:spPr bwMode="auto">
              <a:xfrm>
                <a:off x="262564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5" name="Line 51">
                <a:extLst>
                  <a:ext uri="{FF2B5EF4-FFF2-40B4-BE49-F238E27FC236}">
                    <a16:creationId xmlns:a16="http://schemas.microsoft.com/office/drawing/2014/main" id="{B8E8462B-F715-42E6-9C65-36FFE4337D4E}"/>
                  </a:ext>
                </a:extLst>
              </p:cNvPr>
              <p:cNvSpPr>
                <a:spLocks noChangeShapeType="1"/>
              </p:cNvSpPr>
              <p:nvPr userDrawn="1"/>
            </p:nvSpPr>
            <p:spPr bwMode="auto">
              <a:xfrm>
                <a:off x="276963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6" name="Line 52">
                <a:extLst>
                  <a:ext uri="{FF2B5EF4-FFF2-40B4-BE49-F238E27FC236}">
                    <a16:creationId xmlns:a16="http://schemas.microsoft.com/office/drawing/2014/main" id="{D8F1D8BF-9549-4DB4-8539-54E7306FE4B2}"/>
                  </a:ext>
                </a:extLst>
              </p:cNvPr>
              <p:cNvSpPr>
                <a:spLocks noChangeShapeType="1"/>
              </p:cNvSpPr>
              <p:nvPr userDrawn="1"/>
            </p:nvSpPr>
            <p:spPr bwMode="auto">
              <a:xfrm>
                <a:off x="291362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7" name="Line 53">
                <a:extLst>
                  <a:ext uri="{FF2B5EF4-FFF2-40B4-BE49-F238E27FC236}">
                    <a16:creationId xmlns:a16="http://schemas.microsoft.com/office/drawing/2014/main" id="{21A8334C-E16F-4C67-A640-48814127DE18}"/>
                  </a:ext>
                </a:extLst>
              </p:cNvPr>
              <p:cNvSpPr>
                <a:spLocks noChangeShapeType="1"/>
              </p:cNvSpPr>
              <p:nvPr userDrawn="1"/>
            </p:nvSpPr>
            <p:spPr bwMode="auto">
              <a:xfrm>
                <a:off x="305762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8" name="Line 54">
                <a:extLst>
                  <a:ext uri="{FF2B5EF4-FFF2-40B4-BE49-F238E27FC236}">
                    <a16:creationId xmlns:a16="http://schemas.microsoft.com/office/drawing/2014/main" id="{87645081-3E3E-46BC-930C-6315E36C5EB3}"/>
                  </a:ext>
                </a:extLst>
              </p:cNvPr>
              <p:cNvSpPr>
                <a:spLocks noChangeShapeType="1"/>
              </p:cNvSpPr>
              <p:nvPr userDrawn="1"/>
            </p:nvSpPr>
            <p:spPr bwMode="auto">
              <a:xfrm>
                <a:off x="320161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19" name="Line 55">
                <a:extLst>
                  <a:ext uri="{FF2B5EF4-FFF2-40B4-BE49-F238E27FC236}">
                    <a16:creationId xmlns:a16="http://schemas.microsoft.com/office/drawing/2014/main" id="{A4BEC564-851D-4F58-80F1-6A0185EDAFE7}"/>
                  </a:ext>
                </a:extLst>
              </p:cNvPr>
              <p:cNvSpPr>
                <a:spLocks noChangeShapeType="1"/>
              </p:cNvSpPr>
              <p:nvPr userDrawn="1"/>
            </p:nvSpPr>
            <p:spPr bwMode="auto">
              <a:xfrm>
                <a:off x="334560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20" name="Line 56">
                <a:extLst>
                  <a:ext uri="{FF2B5EF4-FFF2-40B4-BE49-F238E27FC236}">
                    <a16:creationId xmlns:a16="http://schemas.microsoft.com/office/drawing/2014/main" id="{432A9BBC-9761-4CF7-8E8B-58C807DB482F}"/>
                  </a:ext>
                </a:extLst>
              </p:cNvPr>
              <p:cNvSpPr>
                <a:spLocks noChangeShapeType="1"/>
              </p:cNvSpPr>
              <p:nvPr userDrawn="1"/>
            </p:nvSpPr>
            <p:spPr bwMode="auto">
              <a:xfrm>
                <a:off x="348959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21" name="Line 57">
                <a:extLst>
                  <a:ext uri="{FF2B5EF4-FFF2-40B4-BE49-F238E27FC236}">
                    <a16:creationId xmlns:a16="http://schemas.microsoft.com/office/drawing/2014/main" id="{20A6B1C2-9D27-470D-A085-87FA71EAB4A1}"/>
                  </a:ext>
                </a:extLst>
              </p:cNvPr>
              <p:cNvSpPr>
                <a:spLocks noChangeShapeType="1"/>
              </p:cNvSpPr>
              <p:nvPr userDrawn="1"/>
            </p:nvSpPr>
            <p:spPr bwMode="auto">
              <a:xfrm>
                <a:off x="363358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22" name="Line 58">
                <a:extLst>
                  <a:ext uri="{FF2B5EF4-FFF2-40B4-BE49-F238E27FC236}">
                    <a16:creationId xmlns:a16="http://schemas.microsoft.com/office/drawing/2014/main" id="{F23207BF-AF0B-4F40-8B7A-C3F38848C909}"/>
                  </a:ext>
                </a:extLst>
              </p:cNvPr>
              <p:cNvSpPr>
                <a:spLocks noChangeShapeType="1"/>
              </p:cNvSpPr>
              <p:nvPr userDrawn="1"/>
            </p:nvSpPr>
            <p:spPr bwMode="auto">
              <a:xfrm>
                <a:off x="37775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23" name="Line 59">
                <a:extLst>
                  <a:ext uri="{FF2B5EF4-FFF2-40B4-BE49-F238E27FC236}">
                    <a16:creationId xmlns:a16="http://schemas.microsoft.com/office/drawing/2014/main" id="{26C53B7A-6B78-45F3-81B8-0C4A985F930E}"/>
                  </a:ext>
                </a:extLst>
              </p:cNvPr>
              <p:cNvSpPr>
                <a:spLocks noChangeShapeType="1"/>
              </p:cNvSpPr>
              <p:nvPr userDrawn="1"/>
            </p:nvSpPr>
            <p:spPr bwMode="auto">
              <a:xfrm>
                <a:off x="39215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24" name="Line 60">
                <a:extLst>
                  <a:ext uri="{FF2B5EF4-FFF2-40B4-BE49-F238E27FC236}">
                    <a16:creationId xmlns:a16="http://schemas.microsoft.com/office/drawing/2014/main" id="{EFE47F1C-76D7-41CA-9659-2A5E4423D6B4}"/>
                  </a:ext>
                </a:extLst>
              </p:cNvPr>
              <p:cNvSpPr>
                <a:spLocks noChangeShapeType="1"/>
              </p:cNvSpPr>
              <p:nvPr userDrawn="1"/>
            </p:nvSpPr>
            <p:spPr bwMode="auto">
              <a:xfrm>
                <a:off x="406555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25" name="Line 61">
                <a:extLst>
                  <a:ext uri="{FF2B5EF4-FFF2-40B4-BE49-F238E27FC236}">
                    <a16:creationId xmlns:a16="http://schemas.microsoft.com/office/drawing/2014/main" id="{64457307-026F-493B-ABF6-07B942375561}"/>
                  </a:ext>
                </a:extLst>
              </p:cNvPr>
              <p:cNvSpPr>
                <a:spLocks noChangeShapeType="1"/>
              </p:cNvSpPr>
              <p:nvPr userDrawn="1"/>
            </p:nvSpPr>
            <p:spPr bwMode="auto">
              <a:xfrm>
                <a:off x="420954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26" name="Line 62">
                <a:extLst>
                  <a:ext uri="{FF2B5EF4-FFF2-40B4-BE49-F238E27FC236}">
                    <a16:creationId xmlns:a16="http://schemas.microsoft.com/office/drawing/2014/main" id="{030B4BD7-7599-44B1-8074-D5431EC3F5EB}"/>
                  </a:ext>
                </a:extLst>
              </p:cNvPr>
              <p:cNvSpPr>
                <a:spLocks noChangeShapeType="1"/>
              </p:cNvSpPr>
              <p:nvPr userDrawn="1"/>
            </p:nvSpPr>
            <p:spPr bwMode="auto">
              <a:xfrm>
                <a:off x="435353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27" name="Line 63">
                <a:extLst>
                  <a:ext uri="{FF2B5EF4-FFF2-40B4-BE49-F238E27FC236}">
                    <a16:creationId xmlns:a16="http://schemas.microsoft.com/office/drawing/2014/main" id="{4595D81E-7D18-4885-B662-9E134883C21E}"/>
                  </a:ext>
                </a:extLst>
              </p:cNvPr>
              <p:cNvSpPr>
                <a:spLocks noChangeShapeType="1"/>
              </p:cNvSpPr>
              <p:nvPr userDrawn="1"/>
            </p:nvSpPr>
            <p:spPr bwMode="auto">
              <a:xfrm>
                <a:off x="449753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28" name="Line 64">
                <a:extLst>
                  <a:ext uri="{FF2B5EF4-FFF2-40B4-BE49-F238E27FC236}">
                    <a16:creationId xmlns:a16="http://schemas.microsoft.com/office/drawing/2014/main" id="{9D7EEAE3-EB7B-4CAB-8D29-74B01BF77DA7}"/>
                  </a:ext>
                </a:extLst>
              </p:cNvPr>
              <p:cNvSpPr>
                <a:spLocks noChangeShapeType="1"/>
              </p:cNvSpPr>
              <p:nvPr userDrawn="1"/>
            </p:nvSpPr>
            <p:spPr bwMode="auto">
              <a:xfrm>
                <a:off x="464152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29" name="Line 65">
                <a:extLst>
                  <a:ext uri="{FF2B5EF4-FFF2-40B4-BE49-F238E27FC236}">
                    <a16:creationId xmlns:a16="http://schemas.microsoft.com/office/drawing/2014/main" id="{0F246FB1-7AE4-4FC2-ADF0-AEC7C07561B7}"/>
                  </a:ext>
                </a:extLst>
              </p:cNvPr>
              <p:cNvSpPr>
                <a:spLocks noChangeShapeType="1"/>
              </p:cNvSpPr>
              <p:nvPr userDrawn="1"/>
            </p:nvSpPr>
            <p:spPr bwMode="auto">
              <a:xfrm>
                <a:off x="478551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30" name="Line 66">
                <a:extLst>
                  <a:ext uri="{FF2B5EF4-FFF2-40B4-BE49-F238E27FC236}">
                    <a16:creationId xmlns:a16="http://schemas.microsoft.com/office/drawing/2014/main" id="{F57F2CE7-B513-47B5-9D3D-A274C47CC757}"/>
                  </a:ext>
                </a:extLst>
              </p:cNvPr>
              <p:cNvSpPr>
                <a:spLocks noChangeShapeType="1"/>
              </p:cNvSpPr>
              <p:nvPr userDrawn="1"/>
            </p:nvSpPr>
            <p:spPr bwMode="auto">
              <a:xfrm>
                <a:off x="492950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31" name="Line 67">
                <a:extLst>
                  <a:ext uri="{FF2B5EF4-FFF2-40B4-BE49-F238E27FC236}">
                    <a16:creationId xmlns:a16="http://schemas.microsoft.com/office/drawing/2014/main" id="{9040D867-6020-46C6-8856-42B9EE18A29D}"/>
                  </a:ext>
                </a:extLst>
              </p:cNvPr>
              <p:cNvSpPr>
                <a:spLocks noChangeShapeType="1"/>
              </p:cNvSpPr>
              <p:nvPr userDrawn="1"/>
            </p:nvSpPr>
            <p:spPr bwMode="auto">
              <a:xfrm>
                <a:off x="507349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32" name="Line 68">
                <a:extLst>
                  <a:ext uri="{FF2B5EF4-FFF2-40B4-BE49-F238E27FC236}">
                    <a16:creationId xmlns:a16="http://schemas.microsoft.com/office/drawing/2014/main" id="{F353CD92-5CA1-4C0F-8661-E074AB491295}"/>
                  </a:ext>
                </a:extLst>
              </p:cNvPr>
              <p:cNvSpPr>
                <a:spLocks noChangeShapeType="1"/>
              </p:cNvSpPr>
              <p:nvPr userDrawn="1"/>
            </p:nvSpPr>
            <p:spPr bwMode="auto">
              <a:xfrm>
                <a:off x="521748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33" name="Line 69">
                <a:extLst>
                  <a:ext uri="{FF2B5EF4-FFF2-40B4-BE49-F238E27FC236}">
                    <a16:creationId xmlns:a16="http://schemas.microsoft.com/office/drawing/2014/main" id="{0D038A48-2468-4083-ABDA-2013B92143E0}"/>
                  </a:ext>
                </a:extLst>
              </p:cNvPr>
              <p:cNvSpPr>
                <a:spLocks noChangeShapeType="1"/>
              </p:cNvSpPr>
              <p:nvPr userDrawn="1"/>
            </p:nvSpPr>
            <p:spPr bwMode="auto">
              <a:xfrm>
                <a:off x="536147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34" name="Line 70">
                <a:extLst>
                  <a:ext uri="{FF2B5EF4-FFF2-40B4-BE49-F238E27FC236}">
                    <a16:creationId xmlns:a16="http://schemas.microsoft.com/office/drawing/2014/main" id="{BAF64418-9CE6-467B-8BF0-9E2B368CB22E}"/>
                  </a:ext>
                </a:extLst>
              </p:cNvPr>
              <p:cNvSpPr>
                <a:spLocks noChangeShapeType="1"/>
              </p:cNvSpPr>
              <p:nvPr userDrawn="1"/>
            </p:nvSpPr>
            <p:spPr bwMode="auto">
              <a:xfrm>
                <a:off x="564945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35" name="Line 71">
                <a:extLst>
                  <a:ext uri="{FF2B5EF4-FFF2-40B4-BE49-F238E27FC236}">
                    <a16:creationId xmlns:a16="http://schemas.microsoft.com/office/drawing/2014/main" id="{B08E98E2-2275-4757-AF6A-CEA7367028EB}"/>
                  </a:ext>
                </a:extLst>
              </p:cNvPr>
              <p:cNvSpPr>
                <a:spLocks noChangeShapeType="1"/>
              </p:cNvSpPr>
              <p:nvPr userDrawn="1"/>
            </p:nvSpPr>
            <p:spPr bwMode="auto">
              <a:xfrm>
                <a:off x="579344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36" name="Line 72">
                <a:extLst>
                  <a:ext uri="{FF2B5EF4-FFF2-40B4-BE49-F238E27FC236}">
                    <a16:creationId xmlns:a16="http://schemas.microsoft.com/office/drawing/2014/main" id="{BAF0F2BB-8D3E-4967-B761-CA8A2E97D03B}"/>
                  </a:ext>
                </a:extLst>
              </p:cNvPr>
              <p:cNvSpPr>
                <a:spLocks noChangeShapeType="1"/>
              </p:cNvSpPr>
              <p:nvPr userDrawn="1"/>
            </p:nvSpPr>
            <p:spPr bwMode="auto">
              <a:xfrm>
                <a:off x="593744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37" name="Line 73">
                <a:extLst>
                  <a:ext uri="{FF2B5EF4-FFF2-40B4-BE49-F238E27FC236}">
                    <a16:creationId xmlns:a16="http://schemas.microsoft.com/office/drawing/2014/main" id="{723DDDCA-6CF4-4716-9D83-57D409851449}"/>
                  </a:ext>
                </a:extLst>
              </p:cNvPr>
              <p:cNvSpPr>
                <a:spLocks noChangeShapeType="1"/>
              </p:cNvSpPr>
              <p:nvPr userDrawn="1"/>
            </p:nvSpPr>
            <p:spPr bwMode="auto">
              <a:xfrm>
                <a:off x="608143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38" name="Line 74">
                <a:extLst>
                  <a:ext uri="{FF2B5EF4-FFF2-40B4-BE49-F238E27FC236}">
                    <a16:creationId xmlns:a16="http://schemas.microsoft.com/office/drawing/2014/main" id="{AAEFDC64-D696-421A-A86D-9EB4A4E11CA5}"/>
                  </a:ext>
                </a:extLst>
              </p:cNvPr>
              <p:cNvSpPr>
                <a:spLocks noChangeShapeType="1"/>
              </p:cNvSpPr>
              <p:nvPr userDrawn="1"/>
            </p:nvSpPr>
            <p:spPr bwMode="auto">
              <a:xfrm>
                <a:off x="622542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39" name="Line 75">
                <a:extLst>
                  <a:ext uri="{FF2B5EF4-FFF2-40B4-BE49-F238E27FC236}">
                    <a16:creationId xmlns:a16="http://schemas.microsoft.com/office/drawing/2014/main" id="{18106B5D-9A4D-4E6A-B509-CCFE36E6471B}"/>
                  </a:ext>
                </a:extLst>
              </p:cNvPr>
              <p:cNvSpPr>
                <a:spLocks noChangeShapeType="1"/>
              </p:cNvSpPr>
              <p:nvPr userDrawn="1"/>
            </p:nvSpPr>
            <p:spPr bwMode="auto">
              <a:xfrm>
                <a:off x="636941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40" name="Line 76">
                <a:extLst>
                  <a:ext uri="{FF2B5EF4-FFF2-40B4-BE49-F238E27FC236}">
                    <a16:creationId xmlns:a16="http://schemas.microsoft.com/office/drawing/2014/main" id="{BAFB4B40-3FCF-47E4-9472-C68AA657A83A}"/>
                  </a:ext>
                </a:extLst>
              </p:cNvPr>
              <p:cNvSpPr>
                <a:spLocks noChangeShapeType="1"/>
              </p:cNvSpPr>
              <p:nvPr userDrawn="1"/>
            </p:nvSpPr>
            <p:spPr bwMode="auto">
              <a:xfrm>
                <a:off x="651340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41" name="Line 77">
                <a:extLst>
                  <a:ext uri="{FF2B5EF4-FFF2-40B4-BE49-F238E27FC236}">
                    <a16:creationId xmlns:a16="http://schemas.microsoft.com/office/drawing/2014/main" id="{91AC1E62-A671-457A-B999-A9AD01C32097}"/>
                  </a:ext>
                </a:extLst>
              </p:cNvPr>
              <p:cNvSpPr>
                <a:spLocks noChangeShapeType="1"/>
              </p:cNvSpPr>
              <p:nvPr userDrawn="1"/>
            </p:nvSpPr>
            <p:spPr bwMode="auto">
              <a:xfrm>
                <a:off x="665739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42" name="Line 78">
                <a:extLst>
                  <a:ext uri="{FF2B5EF4-FFF2-40B4-BE49-F238E27FC236}">
                    <a16:creationId xmlns:a16="http://schemas.microsoft.com/office/drawing/2014/main" id="{EEE965B0-C6E6-4518-86CD-63D4B7EBA880}"/>
                  </a:ext>
                </a:extLst>
              </p:cNvPr>
              <p:cNvSpPr>
                <a:spLocks noChangeShapeType="1"/>
              </p:cNvSpPr>
              <p:nvPr userDrawn="1"/>
            </p:nvSpPr>
            <p:spPr bwMode="auto">
              <a:xfrm>
                <a:off x="680138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43" name="Line 79">
                <a:extLst>
                  <a:ext uri="{FF2B5EF4-FFF2-40B4-BE49-F238E27FC236}">
                    <a16:creationId xmlns:a16="http://schemas.microsoft.com/office/drawing/2014/main" id="{24997377-0B31-44D1-B937-DB15718E3166}"/>
                  </a:ext>
                </a:extLst>
              </p:cNvPr>
              <p:cNvSpPr>
                <a:spLocks noChangeShapeType="1"/>
              </p:cNvSpPr>
              <p:nvPr userDrawn="1"/>
            </p:nvSpPr>
            <p:spPr bwMode="auto">
              <a:xfrm>
                <a:off x="694537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44" name="Line 80">
                <a:extLst>
                  <a:ext uri="{FF2B5EF4-FFF2-40B4-BE49-F238E27FC236}">
                    <a16:creationId xmlns:a16="http://schemas.microsoft.com/office/drawing/2014/main" id="{D9108AD2-FE21-4DFA-98C7-9987526429BF}"/>
                  </a:ext>
                </a:extLst>
              </p:cNvPr>
              <p:cNvSpPr>
                <a:spLocks noChangeShapeType="1"/>
              </p:cNvSpPr>
              <p:nvPr userDrawn="1"/>
            </p:nvSpPr>
            <p:spPr bwMode="auto">
              <a:xfrm>
                <a:off x="70893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45" name="Line 81">
                <a:extLst>
                  <a:ext uri="{FF2B5EF4-FFF2-40B4-BE49-F238E27FC236}">
                    <a16:creationId xmlns:a16="http://schemas.microsoft.com/office/drawing/2014/main" id="{1CA5C353-7840-45EE-863A-10C278F5A325}"/>
                  </a:ext>
                </a:extLst>
              </p:cNvPr>
              <p:cNvSpPr>
                <a:spLocks noChangeShapeType="1"/>
              </p:cNvSpPr>
              <p:nvPr userDrawn="1"/>
            </p:nvSpPr>
            <p:spPr bwMode="auto">
              <a:xfrm>
                <a:off x="723335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46" name="Line 82">
                <a:extLst>
                  <a:ext uri="{FF2B5EF4-FFF2-40B4-BE49-F238E27FC236}">
                    <a16:creationId xmlns:a16="http://schemas.microsoft.com/office/drawing/2014/main" id="{26AFC1F5-9DCD-49DE-9CC8-D9D4F6233EF8}"/>
                  </a:ext>
                </a:extLst>
              </p:cNvPr>
              <p:cNvSpPr>
                <a:spLocks noChangeShapeType="1"/>
              </p:cNvSpPr>
              <p:nvPr userDrawn="1"/>
            </p:nvSpPr>
            <p:spPr bwMode="auto">
              <a:xfrm>
                <a:off x="737735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47" name="Line 83">
                <a:extLst>
                  <a:ext uri="{FF2B5EF4-FFF2-40B4-BE49-F238E27FC236}">
                    <a16:creationId xmlns:a16="http://schemas.microsoft.com/office/drawing/2014/main" id="{14B32CED-A602-42D5-A3B1-8FF2269F4501}"/>
                  </a:ext>
                </a:extLst>
              </p:cNvPr>
              <p:cNvSpPr>
                <a:spLocks noChangeShapeType="1"/>
              </p:cNvSpPr>
              <p:nvPr userDrawn="1"/>
            </p:nvSpPr>
            <p:spPr bwMode="auto">
              <a:xfrm>
                <a:off x="752134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48" name="Line 84">
                <a:extLst>
                  <a:ext uri="{FF2B5EF4-FFF2-40B4-BE49-F238E27FC236}">
                    <a16:creationId xmlns:a16="http://schemas.microsoft.com/office/drawing/2014/main" id="{8898D64B-560A-4FE6-A65E-5FDEE2787597}"/>
                  </a:ext>
                </a:extLst>
              </p:cNvPr>
              <p:cNvSpPr>
                <a:spLocks noChangeShapeType="1"/>
              </p:cNvSpPr>
              <p:nvPr userDrawn="1"/>
            </p:nvSpPr>
            <p:spPr bwMode="auto">
              <a:xfrm>
                <a:off x="766533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49" name="Line 85">
                <a:extLst>
                  <a:ext uri="{FF2B5EF4-FFF2-40B4-BE49-F238E27FC236}">
                    <a16:creationId xmlns:a16="http://schemas.microsoft.com/office/drawing/2014/main" id="{DE3EB8DA-494D-48D7-9D5A-041A02840615}"/>
                  </a:ext>
                </a:extLst>
              </p:cNvPr>
              <p:cNvSpPr>
                <a:spLocks noChangeShapeType="1"/>
              </p:cNvSpPr>
              <p:nvPr userDrawn="1"/>
            </p:nvSpPr>
            <p:spPr bwMode="auto">
              <a:xfrm>
                <a:off x="780932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50" name="Line 86">
                <a:extLst>
                  <a:ext uri="{FF2B5EF4-FFF2-40B4-BE49-F238E27FC236}">
                    <a16:creationId xmlns:a16="http://schemas.microsoft.com/office/drawing/2014/main" id="{090115F5-7C62-42C7-915F-569C75B502BF}"/>
                  </a:ext>
                </a:extLst>
              </p:cNvPr>
              <p:cNvSpPr>
                <a:spLocks noChangeShapeType="1"/>
              </p:cNvSpPr>
              <p:nvPr userDrawn="1"/>
            </p:nvSpPr>
            <p:spPr bwMode="auto">
              <a:xfrm>
                <a:off x="795331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51" name="Line 87">
                <a:extLst>
                  <a:ext uri="{FF2B5EF4-FFF2-40B4-BE49-F238E27FC236}">
                    <a16:creationId xmlns:a16="http://schemas.microsoft.com/office/drawing/2014/main" id="{07150042-95BE-4CDF-8FFB-4CB35B404708}"/>
                  </a:ext>
                </a:extLst>
              </p:cNvPr>
              <p:cNvSpPr>
                <a:spLocks noChangeShapeType="1"/>
              </p:cNvSpPr>
              <p:nvPr userDrawn="1"/>
            </p:nvSpPr>
            <p:spPr bwMode="auto">
              <a:xfrm>
                <a:off x="809730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52" name="Line 88">
                <a:extLst>
                  <a:ext uri="{FF2B5EF4-FFF2-40B4-BE49-F238E27FC236}">
                    <a16:creationId xmlns:a16="http://schemas.microsoft.com/office/drawing/2014/main" id="{4D5B66A5-264B-4795-ADBD-502ED4E9C0E0}"/>
                  </a:ext>
                </a:extLst>
              </p:cNvPr>
              <p:cNvSpPr>
                <a:spLocks noChangeShapeType="1"/>
              </p:cNvSpPr>
              <p:nvPr userDrawn="1"/>
            </p:nvSpPr>
            <p:spPr bwMode="auto">
              <a:xfrm>
                <a:off x="824129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53" name="Line 89">
                <a:extLst>
                  <a:ext uri="{FF2B5EF4-FFF2-40B4-BE49-F238E27FC236}">
                    <a16:creationId xmlns:a16="http://schemas.microsoft.com/office/drawing/2014/main" id="{24BF882A-B84D-4511-B50C-111B07E51870}"/>
                  </a:ext>
                </a:extLst>
              </p:cNvPr>
              <p:cNvSpPr>
                <a:spLocks noChangeShapeType="1"/>
              </p:cNvSpPr>
              <p:nvPr userDrawn="1"/>
            </p:nvSpPr>
            <p:spPr bwMode="auto">
              <a:xfrm>
                <a:off x="838528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54" name="Line 90">
                <a:extLst>
                  <a:ext uri="{FF2B5EF4-FFF2-40B4-BE49-F238E27FC236}">
                    <a16:creationId xmlns:a16="http://schemas.microsoft.com/office/drawing/2014/main" id="{E5B34C9D-6C85-473E-B998-6581E2216D0E}"/>
                  </a:ext>
                </a:extLst>
              </p:cNvPr>
              <p:cNvSpPr>
                <a:spLocks noChangeShapeType="1"/>
              </p:cNvSpPr>
              <p:nvPr userDrawn="1"/>
            </p:nvSpPr>
            <p:spPr bwMode="auto">
              <a:xfrm>
                <a:off x="852927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55" name="Line 91">
                <a:extLst>
                  <a:ext uri="{FF2B5EF4-FFF2-40B4-BE49-F238E27FC236}">
                    <a16:creationId xmlns:a16="http://schemas.microsoft.com/office/drawing/2014/main" id="{44595B99-1CD9-464F-88A0-268D2EA0DDAF}"/>
                  </a:ext>
                </a:extLst>
              </p:cNvPr>
              <p:cNvSpPr>
                <a:spLocks noChangeShapeType="1"/>
              </p:cNvSpPr>
              <p:nvPr userDrawn="1"/>
            </p:nvSpPr>
            <p:spPr bwMode="auto">
              <a:xfrm>
                <a:off x="867326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56" name="Line 92">
                <a:extLst>
                  <a:ext uri="{FF2B5EF4-FFF2-40B4-BE49-F238E27FC236}">
                    <a16:creationId xmlns:a16="http://schemas.microsoft.com/office/drawing/2014/main" id="{EF9327C4-BC85-4DF3-9D0C-DF77C23C79C2}"/>
                  </a:ext>
                </a:extLst>
              </p:cNvPr>
              <p:cNvSpPr>
                <a:spLocks noChangeShapeType="1"/>
              </p:cNvSpPr>
              <p:nvPr userDrawn="1"/>
            </p:nvSpPr>
            <p:spPr bwMode="auto">
              <a:xfrm>
                <a:off x="881726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57" name="Line 93">
                <a:extLst>
                  <a:ext uri="{FF2B5EF4-FFF2-40B4-BE49-F238E27FC236}">
                    <a16:creationId xmlns:a16="http://schemas.microsoft.com/office/drawing/2014/main" id="{C52B8491-D39D-4464-9861-2C3197ED8FB1}"/>
                  </a:ext>
                </a:extLst>
              </p:cNvPr>
              <p:cNvSpPr>
                <a:spLocks noChangeShapeType="1"/>
              </p:cNvSpPr>
              <p:nvPr userDrawn="1"/>
            </p:nvSpPr>
            <p:spPr bwMode="auto">
              <a:xfrm>
                <a:off x="896125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58" name="Line 94">
                <a:extLst>
                  <a:ext uri="{FF2B5EF4-FFF2-40B4-BE49-F238E27FC236}">
                    <a16:creationId xmlns:a16="http://schemas.microsoft.com/office/drawing/2014/main" id="{F3C1B3B6-065E-4FA1-924E-4932FA75F3EC}"/>
                  </a:ext>
                </a:extLst>
              </p:cNvPr>
              <p:cNvSpPr>
                <a:spLocks noChangeShapeType="1"/>
              </p:cNvSpPr>
              <p:nvPr userDrawn="1"/>
            </p:nvSpPr>
            <p:spPr bwMode="auto">
              <a:xfrm>
                <a:off x="910524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59" name="Line 95">
                <a:extLst>
                  <a:ext uri="{FF2B5EF4-FFF2-40B4-BE49-F238E27FC236}">
                    <a16:creationId xmlns:a16="http://schemas.microsoft.com/office/drawing/2014/main" id="{30A7F764-5474-4681-ADEE-195CCB1CDA90}"/>
                  </a:ext>
                </a:extLst>
              </p:cNvPr>
              <p:cNvSpPr>
                <a:spLocks noChangeShapeType="1"/>
              </p:cNvSpPr>
              <p:nvPr userDrawn="1"/>
            </p:nvSpPr>
            <p:spPr bwMode="auto">
              <a:xfrm>
                <a:off x="924923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60" name="Line 96">
                <a:extLst>
                  <a:ext uri="{FF2B5EF4-FFF2-40B4-BE49-F238E27FC236}">
                    <a16:creationId xmlns:a16="http://schemas.microsoft.com/office/drawing/2014/main" id="{3B41F62B-F78D-4258-B192-ED82846047B7}"/>
                  </a:ext>
                </a:extLst>
              </p:cNvPr>
              <p:cNvSpPr>
                <a:spLocks noChangeShapeType="1"/>
              </p:cNvSpPr>
              <p:nvPr userDrawn="1"/>
            </p:nvSpPr>
            <p:spPr bwMode="auto">
              <a:xfrm>
                <a:off x="939322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61" name="Line 97">
                <a:extLst>
                  <a:ext uri="{FF2B5EF4-FFF2-40B4-BE49-F238E27FC236}">
                    <a16:creationId xmlns:a16="http://schemas.microsoft.com/office/drawing/2014/main" id="{2DC9E165-C10D-4D83-9EF1-A5082CA9ACAE}"/>
                  </a:ext>
                </a:extLst>
              </p:cNvPr>
              <p:cNvSpPr>
                <a:spLocks noChangeShapeType="1"/>
              </p:cNvSpPr>
              <p:nvPr userDrawn="1"/>
            </p:nvSpPr>
            <p:spPr bwMode="auto">
              <a:xfrm>
                <a:off x="953721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dirty="0"/>
              </a:p>
            </p:txBody>
          </p:sp>
          <p:sp>
            <p:nvSpPr>
              <p:cNvPr id="62" name="Line 98">
                <a:extLst>
                  <a:ext uri="{FF2B5EF4-FFF2-40B4-BE49-F238E27FC236}">
                    <a16:creationId xmlns:a16="http://schemas.microsoft.com/office/drawing/2014/main" id="{4C420AD3-BC41-430F-A995-2E86A183D761}"/>
                  </a:ext>
                </a:extLst>
              </p:cNvPr>
              <p:cNvSpPr>
                <a:spLocks noChangeShapeType="1"/>
              </p:cNvSpPr>
              <p:nvPr userDrawn="1"/>
            </p:nvSpPr>
            <p:spPr bwMode="auto">
              <a:xfrm>
                <a:off x="968120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63" name="Line 99">
                <a:extLst>
                  <a:ext uri="{FF2B5EF4-FFF2-40B4-BE49-F238E27FC236}">
                    <a16:creationId xmlns:a16="http://schemas.microsoft.com/office/drawing/2014/main" id="{7D129CCC-152F-4AB2-AE1B-A27D9C38917B}"/>
                  </a:ext>
                </a:extLst>
              </p:cNvPr>
              <p:cNvSpPr>
                <a:spLocks noChangeShapeType="1"/>
              </p:cNvSpPr>
              <p:nvPr userDrawn="1"/>
            </p:nvSpPr>
            <p:spPr bwMode="auto">
              <a:xfrm>
                <a:off x="11857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64" name="Line 100">
                <a:extLst>
                  <a:ext uri="{FF2B5EF4-FFF2-40B4-BE49-F238E27FC236}">
                    <a16:creationId xmlns:a16="http://schemas.microsoft.com/office/drawing/2014/main" id="{6BA0EE88-775D-4DED-AAA9-0F84326588B0}"/>
                  </a:ext>
                </a:extLst>
              </p:cNvPr>
              <p:cNvSpPr>
                <a:spLocks noChangeShapeType="1"/>
              </p:cNvSpPr>
              <p:nvPr userDrawn="1"/>
            </p:nvSpPr>
            <p:spPr bwMode="auto">
              <a:xfrm>
                <a:off x="982519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65" name="Line 103">
                <a:extLst>
                  <a:ext uri="{FF2B5EF4-FFF2-40B4-BE49-F238E27FC236}">
                    <a16:creationId xmlns:a16="http://schemas.microsoft.com/office/drawing/2014/main" id="{1B7CC1FA-EF48-429B-800A-C666B45F97D7}"/>
                  </a:ext>
                </a:extLst>
              </p:cNvPr>
              <p:cNvSpPr>
                <a:spLocks noChangeShapeType="1"/>
              </p:cNvSpPr>
              <p:nvPr userDrawn="1"/>
            </p:nvSpPr>
            <p:spPr bwMode="auto">
              <a:xfrm>
                <a:off x="5505467" y="613151"/>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66" name="Line 99">
                <a:extLst>
                  <a:ext uri="{FF2B5EF4-FFF2-40B4-BE49-F238E27FC236}">
                    <a16:creationId xmlns:a16="http://schemas.microsoft.com/office/drawing/2014/main" id="{C39D7A7B-875D-43E7-AA15-D0D41D5A20AC}"/>
                  </a:ext>
                </a:extLst>
              </p:cNvPr>
              <p:cNvSpPr>
                <a:spLocks noChangeShapeType="1"/>
              </p:cNvSpPr>
              <p:nvPr userDrawn="1"/>
            </p:nvSpPr>
            <p:spPr bwMode="auto">
              <a:xfrm>
                <a:off x="104174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67" name="Line 99">
                <a:extLst>
                  <a:ext uri="{FF2B5EF4-FFF2-40B4-BE49-F238E27FC236}">
                    <a16:creationId xmlns:a16="http://schemas.microsoft.com/office/drawing/2014/main" id="{4A221A8F-AA8C-429F-99F2-D9ACCFDE2C97}"/>
                  </a:ext>
                </a:extLst>
              </p:cNvPr>
              <p:cNvSpPr>
                <a:spLocks noChangeShapeType="1"/>
              </p:cNvSpPr>
              <p:nvPr userDrawn="1"/>
            </p:nvSpPr>
            <p:spPr bwMode="auto">
              <a:xfrm>
                <a:off x="89775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68" name="Line 100">
                <a:extLst>
                  <a:ext uri="{FF2B5EF4-FFF2-40B4-BE49-F238E27FC236}">
                    <a16:creationId xmlns:a16="http://schemas.microsoft.com/office/drawing/2014/main" id="{1B79F200-A8BA-489D-9E77-C350590CE1E3}"/>
                  </a:ext>
                </a:extLst>
              </p:cNvPr>
              <p:cNvSpPr>
                <a:spLocks noChangeShapeType="1"/>
              </p:cNvSpPr>
              <p:nvPr userDrawn="1"/>
            </p:nvSpPr>
            <p:spPr bwMode="auto">
              <a:xfrm>
                <a:off x="996919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69" name="Line 99">
                <a:extLst>
                  <a:ext uri="{FF2B5EF4-FFF2-40B4-BE49-F238E27FC236}">
                    <a16:creationId xmlns:a16="http://schemas.microsoft.com/office/drawing/2014/main" id="{9A9BC62E-DEA8-496F-9E8B-1B999891A049}"/>
                  </a:ext>
                </a:extLst>
              </p:cNvPr>
              <p:cNvSpPr>
                <a:spLocks noChangeShapeType="1"/>
              </p:cNvSpPr>
              <p:nvPr userDrawn="1"/>
            </p:nvSpPr>
            <p:spPr bwMode="auto">
              <a:xfrm>
                <a:off x="32179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70" name="Line 99">
                <a:extLst>
                  <a:ext uri="{FF2B5EF4-FFF2-40B4-BE49-F238E27FC236}">
                    <a16:creationId xmlns:a16="http://schemas.microsoft.com/office/drawing/2014/main" id="{BC335BF3-4274-4A7A-B852-B31B51C45ABF}"/>
                  </a:ext>
                </a:extLst>
              </p:cNvPr>
              <p:cNvSpPr>
                <a:spLocks noChangeShapeType="1"/>
              </p:cNvSpPr>
              <p:nvPr userDrawn="1"/>
            </p:nvSpPr>
            <p:spPr bwMode="auto">
              <a:xfrm>
                <a:off x="17780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71" name="Line 99">
                <a:extLst>
                  <a:ext uri="{FF2B5EF4-FFF2-40B4-BE49-F238E27FC236}">
                    <a16:creationId xmlns:a16="http://schemas.microsoft.com/office/drawing/2014/main" id="{940DEF4C-4D14-40D8-A28C-36C47C1FFE43}"/>
                  </a:ext>
                </a:extLst>
              </p:cNvPr>
              <p:cNvSpPr>
                <a:spLocks noChangeShapeType="1"/>
              </p:cNvSpPr>
              <p:nvPr userDrawn="1"/>
            </p:nvSpPr>
            <p:spPr bwMode="auto">
              <a:xfrm>
                <a:off x="60977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72" name="Line 99">
                <a:extLst>
                  <a:ext uri="{FF2B5EF4-FFF2-40B4-BE49-F238E27FC236}">
                    <a16:creationId xmlns:a16="http://schemas.microsoft.com/office/drawing/2014/main" id="{71D8B819-6FF4-4244-975C-DF2F219F8F3F}"/>
                  </a:ext>
                </a:extLst>
              </p:cNvPr>
              <p:cNvSpPr>
                <a:spLocks noChangeShapeType="1"/>
              </p:cNvSpPr>
              <p:nvPr userDrawn="1"/>
            </p:nvSpPr>
            <p:spPr bwMode="auto">
              <a:xfrm>
                <a:off x="46578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73" name="Line 99">
                <a:extLst>
                  <a:ext uri="{FF2B5EF4-FFF2-40B4-BE49-F238E27FC236}">
                    <a16:creationId xmlns:a16="http://schemas.microsoft.com/office/drawing/2014/main" id="{29ADFD8F-4616-40E9-BE5A-9A5DDF4C845E}"/>
                  </a:ext>
                </a:extLst>
              </p:cNvPr>
              <p:cNvSpPr>
                <a:spLocks noChangeShapeType="1"/>
              </p:cNvSpPr>
              <p:nvPr userDrawn="1"/>
            </p:nvSpPr>
            <p:spPr bwMode="auto">
              <a:xfrm>
                <a:off x="75376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74" name="Line 100">
                <a:extLst>
                  <a:ext uri="{FF2B5EF4-FFF2-40B4-BE49-F238E27FC236}">
                    <a16:creationId xmlns:a16="http://schemas.microsoft.com/office/drawing/2014/main" id="{C8F65069-8B3E-410E-BFB0-329AB5A58C49}"/>
                  </a:ext>
                </a:extLst>
              </p:cNvPr>
              <p:cNvSpPr>
                <a:spLocks noChangeShapeType="1"/>
              </p:cNvSpPr>
              <p:nvPr userDrawn="1"/>
            </p:nvSpPr>
            <p:spPr bwMode="auto">
              <a:xfrm>
                <a:off x="101136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75" name="Line 100">
                <a:extLst>
                  <a:ext uri="{FF2B5EF4-FFF2-40B4-BE49-F238E27FC236}">
                    <a16:creationId xmlns:a16="http://schemas.microsoft.com/office/drawing/2014/main" id="{3957CFDD-1A24-41AD-AC46-02B96736D4F9}"/>
                  </a:ext>
                </a:extLst>
              </p:cNvPr>
              <p:cNvSpPr>
                <a:spLocks noChangeShapeType="1"/>
              </p:cNvSpPr>
              <p:nvPr userDrawn="1"/>
            </p:nvSpPr>
            <p:spPr bwMode="auto">
              <a:xfrm>
                <a:off x="102580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76" name="Line 100">
                <a:extLst>
                  <a:ext uri="{FF2B5EF4-FFF2-40B4-BE49-F238E27FC236}">
                    <a16:creationId xmlns:a16="http://schemas.microsoft.com/office/drawing/2014/main" id="{A64D2D0B-0CD8-4B73-9AA1-49902EB1BFD3}"/>
                  </a:ext>
                </a:extLst>
              </p:cNvPr>
              <p:cNvSpPr>
                <a:spLocks noChangeShapeType="1"/>
              </p:cNvSpPr>
              <p:nvPr userDrawn="1"/>
            </p:nvSpPr>
            <p:spPr bwMode="auto">
              <a:xfrm>
                <a:off x="104020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sp>
            <p:nvSpPr>
              <p:cNvPr id="77" name="Line 100">
                <a:extLst>
                  <a:ext uri="{FF2B5EF4-FFF2-40B4-BE49-F238E27FC236}">
                    <a16:creationId xmlns:a16="http://schemas.microsoft.com/office/drawing/2014/main" id="{6AB7AC07-4830-4DE3-B49F-37FAA2CE1C05}"/>
                  </a:ext>
                </a:extLst>
              </p:cNvPr>
              <p:cNvSpPr>
                <a:spLocks noChangeShapeType="1"/>
              </p:cNvSpPr>
              <p:nvPr userDrawn="1"/>
            </p:nvSpPr>
            <p:spPr bwMode="auto">
              <a:xfrm>
                <a:off x="105460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539"/>
              </a:p>
            </p:txBody>
          </p:sp>
        </p:grpSp>
      </p:grpSp>
    </p:spTree>
    <p:extLst>
      <p:ext uri="{BB962C8B-B14F-4D97-AF65-F5344CB8AC3E}">
        <p14:creationId xmlns:p14="http://schemas.microsoft.com/office/powerpoint/2010/main" val="2352346315"/>
      </p:ext>
    </p:extLst>
  </p:cSld>
  <p:clrMap bg1="lt1" tx1="dk1" bg2="lt2" tx2="dk2" accent1="accent1" accent2="accent2" accent3="accent3" accent4="accent4" accent5="accent5" accent6="accent6" hlink="hlink" folHlink="folHlink"/>
  <p:sldLayoutIdLst>
    <p:sldLayoutId id="2147484202" r:id="rId1"/>
    <p:sldLayoutId id="2147484207" r:id="rId2"/>
    <p:sldLayoutId id="2147484205" r:id="rId3"/>
    <p:sldLayoutId id="2147484206" r:id="rId4"/>
    <p:sldLayoutId id="2147484242" r:id="rId5"/>
    <p:sldLayoutId id="2147484222" r:id="rId6"/>
    <p:sldLayoutId id="2147484245" r:id="rId7"/>
  </p:sldLayoutIdLst>
  <p:hf sldNum="0" hdr="0" ftr="0" dt="0"/>
  <p:txStyles>
    <p:titleStyle>
      <a:lvl1pPr algn="ctr" defTabSz="861993" rtl="0" eaLnBrk="1" latinLnBrk="0" hangingPunct="1">
        <a:lnSpc>
          <a:spcPct val="90000"/>
        </a:lnSpc>
        <a:spcBef>
          <a:spcPct val="0"/>
        </a:spcBef>
        <a:buNone/>
        <a:defRPr kumimoji="1" sz="4148" kern="1200">
          <a:solidFill>
            <a:schemeClr val="tx1"/>
          </a:solidFill>
          <a:latin typeface="+mj-lt"/>
          <a:ea typeface="+mj-ea"/>
          <a:cs typeface="+mj-cs"/>
        </a:defRPr>
      </a:lvl1pPr>
    </p:titleStyle>
    <p:bodyStyle>
      <a:lvl1pPr marL="0" indent="0" algn="ctr" defTabSz="861993" rtl="0" eaLnBrk="1" latinLnBrk="0" hangingPunct="1">
        <a:lnSpc>
          <a:spcPct val="90000"/>
        </a:lnSpc>
        <a:spcBef>
          <a:spcPts val="942"/>
        </a:spcBef>
        <a:buFontTx/>
        <a:buNone/>
        <a:defRPr kumimoji="1" sz="2639" kern="1200">
          <a:solidFill>
            <a:schemeClr val="tx1"/>
          </a:solidFill>
          <a:latin typeface="+mn-lt"/>
          <a:ea typeface="+mn-ea"/>
          <a:cs typeface="+mn-cs"/>
        </a:defRPr>
      </a:lvl1pPr>
      <a:lvl2pPr marL="0" indent="0" algn="l" defTabSz="861993" rtl="0" eaLnBrk="1" latinLnBrk="0" hangingPunct="1">
        <a:lnSpc>
          <a:spcPct val="90000"/>
        </a:lnSpc>
        <a:spcBef>
          <a:spcPts val="471"/>
        </a:spcBef>
        <a:buFontTx/>
        <a:buNone/>
        <a:defRPr kumimoji="1" sz="2263" kern="1200">
          <a:solidFill>
            <a:schemeClr val="tx1"/>
          </a:solidFill>
          <a:latin typeface="+mn-lt"/>
          <a:ea typeface="+mn-ea"/>
          <a:cs typeface="+mn-cs"/>
        </a:defRPr>
      </a:lvl2pPr>
      <a:lvl3pPr marL="0" indent="0" algn="l" defTabSz="861993" rtl="0" eaLnBrk="1" latinLnBrk="0" hangingPunct="1">
        <a:lnSpc>
          <a:spcPct val="90000"/>
        </a:lnSpc>
        <a:spcBef>
          <a:spcPts val="471"/>
        </a:spcBef>
        <a:buFontTx/>
        <a:buNone/>
        <a:defRPr kumimoji="1" sz="1886" kern="1200">
          <a:solidFill>
            <a:schemeClr val="tx1"/>
          </a:solidFill>
          <a:latin typeface="+mn-lt"/>
          <a:ea typeface="+mn-ea"/>
          <a:cs typeface="+mn-cs"/>
        </a:defRPr>
      </a:lvl3pPr>
      <a:lvl4pPr marL="0" indent="0" algn="l" defTabSz="861993" rtl="0" eaLnBrk="1" latinLnBrk="0" hangingPunct="1">
        <a:lnSpc>
          <a:spcPct val="90000"/>
        </a:lnSpc>
        <a:spcBef>
          <a:spcPts val="471"/>
        </a:spcBef>
        <a:buFontTx/>
        <a:buNone/>
        <a:defRPr kumimoji="1" sz="1697" kern="1200">
          <a:solidFill>
            <a:schemeClr val="tx1"/>
          </a:solidFill>
          <a:latin typeface="+mn-lt"/>
          <a:ea typeface="+mn-ea"/>
          <a:cs typeface="+mn-cs"/>
        </a:defRPr>
      </a:lvl4pPr>
      <a:lvl5pPr marL="0" indent="0" algn="l" defTabSz="861993" rtl="0" eaLnBrk="1" latinLnBrk="0" hangingPunct="1">
        <a:lnSpc>
          <a:spcPct val="90000"/>
        </a:lnSpc>
        <a:spcBef>
          <a:spcPts val="471"/>
        </a:spcBef>
        <a:buFontTx/>
        <a:buNone/>
        <a:defRPr kumimoji="1" sz="1697" kern="1200">
          <a:solidFill>
            <a:schemeClr val="tx1"/>
          </a:solidFill>
          <a:latin typeface="+mn-lt"/>
          <a:ea typeface="+mn-ea"/>
          <a:cs typeface="+mn-cs"/>
        </a:defRPr>
      </a:lvl5pPr>
      <a:lvl6pPr marL="2370481" indent="-215498" algn="l" defTabSz="861993" rtl="0" eaLnBrk="1" latinLnBrk="0" hangingPunct="1">
        <a:lnSpc>
          <a:spcPct val="90000"/>
        </a:lnSpc>
        <a:spcBef>
          <a:spcPts val="471"/>
        </a:spcBef>
        <a:buFont typeface="Arial" panose="020B0604020202020204" pitchFamily="34" charset="0"/>
        <a:buChar char="•"/>
        <a:defRPr kumimoji="1" sz="1697" kern="1200">
          <a:solidFill>
            <a:schemeClr val="tx1"/>
          </a:solidFill>
          <a:latin typeface="+mn-lt"/>
          <a:ea typeface="+mn-ea"/>
          <a:cs typeface="+mn-cs"/>
        </a:defRPr>
      </a:lvl6pPr>
      <a:lvl7pPr marL="2801477" indent="-215498" algn="l" defTabSz="861993" rtl="0" eaLnBrk="1" latinLnBrk="0" hangingPunct="1">
        <a:lnSpc>
          <a:spcPct val="90000"/>
        </a:lnSpc>
        <a:spcBef>
          <a:spcPts val="471"/>
        </a:spcBef>
        <a:buFont typeface="Arial" panose="020B0604020202020204" pitchFamily="34" charset="0"/>
        <a:buChar char="•"/>
        <a:defRPr kumimoji="1" sz="1697" kern="1200">
          <a:solidFill>
            <a:schemeClr val="tx1"/>
          </a:solidFill>
          <a:latin typeface="+mn-lt"/>
          <a:ea typeface="+mn-ea"/>
          <a:cs typeface="+mn-cs"/>
        </a:defRPr>
      </a:lvl7pPr>
      <a:lvl8pPr marL="3232474" indent="-215498" algn="l" defTabSz="861993" rtl="0" eaLnBrk="1" latinLnBrk="0" hangingPunct="1">
        <a:lnSpc>
          <a:spcPct val="90000"/>
        </a:lnSpc>
        <a:spcBef>
          <a:spcPts val="471"/>
        </a:spcBef>
        <a:buFont typeface="Arial" panose="020B0604020202020204" pitchFamily="34" charset="0"/>
        <a:buChar char="•"/>
        <a:defRPr kumimoji="1" sz="1697" kern="1200">
          <a:solidFill>
            <a:schemeClr val="tx1"/>
          </a:solidFill>
          <a:latin typeface="+mn-lt"/>
          <a:ea typeface="+mn-ea"/>
          <a:cs typeface="+mn-cs"/>
        </a:defRPr>
      </a:lvl8pPr>
      <a:lvl9pPr marL="3663470" indent="-215498" algn="l" defTabSz="861993" rtl="0" eaLnBrk="1" latinLnBrk="0" hangingPunct="1">
        <a:lnSpc>
          <a:spcPct val="90000"/>
        </a:lnSpc>
        <a:spcBef>
          <a:spcPts val="471"/>
        </a:spcBef>
        <a:buFont typeface="Arial" panose="020B0604020202020204" pitchFamily="34" charset="0"/>
        <a:buChar char="•"/>
        <a:defRPr kumimoji="1" sz="1697" kern="1200">
          <a:solidFill>
            <a:schemeClr val="tx1"/>
          </a:solidFill>
          <a:latin typeface="+mn-lt"/>
          <a:ea typeface="+mn-ea"/>
          <a:cs typeface="+mn-cs"/>
        </a:defRPr>
      </a:lvl9pPr>
    </p:bodyStyle>
    <p:otherStyle>
      <a:defPPr>
        <a:defRPr lang="ja-JP"/>
      </a:defPPr>
      <a:lvl1pPr marL="0" algn="l" defTabSz="861993" rtl="0" eaLnBrk="1" latinLnBrk="0" hangingPunct="1">
        <a:defRPr kumimoji="1" sz="1697" kern="1200">
          <a:solidFill>
            <a:schemeClr val="tx1"/>
          </a:solidFill>
          <a:latin typeface="+mn-lt"/>
          <a:ea typeface="+mn-ea"/>
          <a:cs typeface="+mn-cs"/>
        </a:defRPr>
      </a:lvl1pPr>
      <a:lvl2pPr marL="430997" algn="l" defTabSz="861993" rtl="0" eaLnBrk="1" latinLnBrk="0" hangingPunct="1">
        <a:defRPr kumimoji="1" sz="1697" kern="1200">
          <a:solidFill>
            <a:schemeClr val="tx1"/>
          </a:solidFill>
          <a:latin typeface="+mn-lt"/>
          <a:ea typeface="+mn-ea"/>
          <a:cs typeface="+mn-cs"/>
        </a:defRPr>
      </a:lvl2pPr>
      <a:lvl3pPr marL="861993" algn="l" defTabSz="861993" rtl="0" eaLnBrk="1" latinLnBrk="0" hangingPunct="1">
        <a:defRPr kumimoji="1" sz="1697" kern="1200">
          <a:solidFill>
            <a:schemeClr val="tx1"/>
          </a:solidFill>
          <a:latin typeface="+mn-lt"/>
          <a:ea typeface="+mn-ea"/>
          <a:cs typeface="+mn-cs"/>
        </a:defRPr>
      </a:lvl3pPr>
      <a:lvl4pPr marL="1292990" algn="l" defTabSz="861993" rtl="0" eaLnBrk="1" latinLnBrk="0" hangingPunct="1">
        <a:defRPr kumimoji="1" sz="1697" kern="1200">
          <a:solidFill>
            <a:schemeClr val="tx1"/>
          </a:solidFill>
          <a:latin typeface="+mn-lt"/>
          <a:ea typeface="+mn-ea"/>
          <a:cs typeface="+mn-cs"/>
        </a:defRPr>
      </a:lvl4pPr>
      <a:lvl5pPr marL="1723986" algn="l" defTabSz="861993" rtl="0" eaLnBrk="1" latinLnBrk="0" hangingPunct="1">
        <a:defRPr kumimoji="1" sz="1697" kern="1200">
          <a:solidFill>
            <a:schemeClr val="tx1"/>
          </a:solidFill>
          <a:latin typeface="+mn-lt"/>
          <a:ea typeface="+mn-ea"/>
          <a:cs typeface="+mn-cs"/>
        </a:defRPr>
      </a:lvl5pPr>
      <a:lvl6pPr marL="2154983" algn="l" defTabSz="861993" rtl="0" eaLnBrk="1" latinLnBrk="0" hangingPunct="1">
        <a:defRPr kumimoji="1" sz="1697" kern="1200">
          <a:solidFill>
            <a:schemeClr val="tx1"/>
          </a:solidFill>
          <a:latin typeface="+mn-lt"/>
          <a:ea typeface="+mn-ea"/>
          <a:cs typeface="+mn-cs"/>
        </a:defRPr>
      </a:lvl6pPr>
      <a:lvl7pPr marL="2585979" algn="l" defTabSz="861993" rtl="0" eaLnBrk="1" latinLnBrk="0" hangingPunct="1">
        <a:defRPr kumimoji="1" sz="1697" kern="1200">
          <a:solidFill>
            <a:schemeClr val="tx1"/>
          </a:solidFill>
          <a:latin typeface="+mn-lt"/>
          <a:ea typeface="+mn-ea"/>
          <a:cs typeface="+mn-cs"/>
        </a:defRPr>
      </a:lvl7pPr>
      <a:lvl8pPr marL="3016975" algn="l" defTabSz="861993" rtl="0" eaLnBrk="1" latinLnBrk="0" hangingPunct="1">
        <a:defRPr kumimoji="1" sz="1697" kern="1200">
          <a:solidFill>
            <a:schemeClr val="tx1"/>
          </a:solidFill>
          <a:latin typeface="+mn-lt"/>
          <a:ea typeface="+mn-ea"/>
          <a:cs typeface="+mn-cs"/>
        </a:defRPr>
      </a:lvl8pPr>
      <a:lvl9pPr marL="3447971" algn="l" defTabSz="861993" rtl="0" eaLnBrk="1" latinLnBrk="0" hangingPunct="1">
        <a:defRPr kumimoji="1" sz="1697" kern="1200">
          <a:solidFill>
            <a:schemeClr val="tx1"/>
          </a:solidFill>
          <a:latin typeface="+mn-lt"/>
          <a:ea typeface="+mn-ea"/>
          <a:cs typeface="+mn-cs"/>
        </a:defRPr>
      </a:lvl9pPr>
    </p:otherStyle>
  </p:txStyles>
  <p:extLst>
    <p:ext uri="{27BBF7A9-308A-43DC-89C8-2F10F3537804}">
      <p15:sldGuideLst xmlns:p15="http://schemas.microsoft.com/office/powerpoint/2012/main">
        <p15:guide id="6" pos="158" userDrawn="1">
          <p15:clr>
            <a:srgbClr val="F26B43"/>
          </p15:clr>
        </p15:guide>
        <p15:guide id="7" pos="5602" userDrawn="1">
          <p15:clr>
            <a:srgbClr val="F26B43"/>
          </p15:clr>
        </p15:guide>
        <p15:guide id="8" orient="horz" pos="119" userDrawn="1">
          <p15:clr>
            <a:srgbClr val="F26B43"/>
          </p15:clr>
        </p15:guide>
        <p15:guide id="9" orient="horz" pos="4201" userDrawn="1">
          <p15:clr>
            <a:srgbClr val="F26B43"/>
          </p15:clr>
        </p15:guide>
        <p15:guide id="10" pos="2880" userDrawn="1">
          <p15:clr>
            <a:srgbClr val="F26B43"/>
          </p15:clr>
        </p15:guide>
        <p15:guide id="11" orient="horz" pos="572" userDrawn="1">
          <p15:clr>
            <a:srgbClr val="F26B43"/>
          </p15:clr>
        </p15:guide>
        <p15:guide id="12" orient="horz" pos="216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28650" y="365127"/>
            <a:ext cx="7886700" cy="1325563"/>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2"/>
          </p:nvPr>
        </p:nvSpPr>
        <p:spPr>
          <a:xfrm>
            <a:off x="628650" y="6356352"/>
            <a:ext cx="2057400" cy="365125"/>
          </a:xfrm>
          <a:prstGeom prst="rect">
            <a:avLst/>
          </a:prstGeom>
        </p:spPr>
        <p:txBody>
          <a:bodyPr vert="horz" lIns="91440" tIns="45720" rIns="91440" bIns="45720" rtlCol="0" anchor="ctr"/>
          <a:lstStyle>
            <a:lvl1pPr algn="l">
              <a:defRPr sz="1200">
                <a:solidFill>
                  <a:schemeClr val="tx1">
                    <a:tint val="75000"/>
                  </a:schemeClr>
                </a:solidFill>
                <a:latin typeface="メイリオ" panose="020B0604030504040204" pitchFamily="50" charset="-128"/>
                <a:ea typeface="メイリオ" panose="020B0604030504040204" pitchFamily="50" charset="-128"/>
              </a:defRPr>
            </a:lvl1pPr>
          </a:lstStyle>
          <a:p>
            <a:fld id="{8AEBD7C5-9067-46BE-8124-9C8772CBC81C}" type="datetimeFigureOut">
              <a:rPr lang="ja-JP" altLang="en-US" smtClean="0"/>
              <a:pPr/>
              <a:t>2025/7/17</a:t>
            </a:fld>
            <a:endParaRPr lang="ja-JP" altLang="en-US"/>
          </a:p>
        </p:txBody>
      </p:sp>
      <p:sp>
        <p:nvSpPr>
          <p:cNvPr id="5" name="フッター プレースホルダー 4"/>
          <p:cNvSpPr>
            <a:spLocks noGrp="1"/>
          </p:cNvSpPr>
          <p:nvPr>
            <p:ph type="ftr" sz="quarter" idx="3"/>
          </p:nvPr>
        </p:nvSpPr>
        <p:spPr>
          <a:xfrm>
            <a:off x="3028950" y="6356352"/>
            <a:ext cx="3086100" cy="365125"/>
          </a:xfrm>
          <a:prstGeom prst="rect">
            <a:avLst/>
          </a:prstGeom>
        </p:spPr>
        <p:txBody>
          <a:bodyPr vert="horz" lIns="91440" tIns="45720" rIns="91440" bIns="45720" rtlCol="0" anchor="ctr"/>
          <a:lstStyle>
            <a:lvl1pPr algn="ctr">
              <a:defRPr sz="1200">
                <a:solidFill>
                  <a:schemeClr val="tx1">
                    <a:tint val="75000"/>
                  </a:schemeClr>
                </a:solidFill>
                <a:latin typeface="メイリオ" panose="020B0604030504040204" pitchFamily="50" charset="-128"/>
                <a:ea typeface="メイリオ" panose="020B0604030504040204" pitchFamily="50" charset="-128"/>
              </a:defRPr>
            </a:lvl1pPr>
          </a:lstStyle>
          <a:p>
            <a:endParaRPr lang="ja-JP" altLang="en-US"/>
          </a:p>
        </p:txBody>
      </p:sp>
      <p:sp>
        <p:nvSpPr>
          <p:cNvPr id="6" name="スライド番号プレースホルダー 5"/>
          <p:cNvSpPr>
            <a:spLocks noGrp="1"/>
          </p:cNvSpPr>
          <p:nvPr>
            <p:ph type="sldNum" sz="quarter" idx="4"/>
          </p:nvPr>
        </p:nvSpPr>
        <p:spPr>
          <a:xfrm>
            <a:off x="6457950" y="6356352"/>
            <a:ext cx="2057400" cy="365125"/>
          </a:xfrm>
          <a:prstGeom prst="rect">
            <a:avLst/>
          </a:prstGeom>
        </p:spPr>
        <p:txBody>
          <a:bodyPr vert="horz" lIns="91440" tIns="45720" rIns="91440" bIns="45720" rtlCol="0" anchor="ctr"/>
          <a:lstStyle>
            <a:lvl1pPr algn="r">
              <a:defRPr sz="1200">
                <a:solidFill>
                  <a:schemeClr val="tx1">
                    <a:tint val="75000"/>
                  </a:schemeClr>
                </a:solidFill>
                <a:latin typeface="メイリオ" panose="020B0604030504040204" pitchFamily="50" charset="-128"/>
                <a:ea typeface="メイリオ" panose="020B0604030504040204" pitchFamily="50" charset="-128"/>
              </a:defRPr>
            </a:lvl1pPr>
          </a:lstStyle>
          <a:p>
            <a:fld id="{AB9DA5B4-587D-405D-8801-5B41A52820F9}" type="slidenum">
              <a:rPr lang="ja-JP" altLang="en-US" smtClean="0"/>
              <a:pPr/>
              <a:t>‹#›</a:t>
            </a:fld>
            <a:endParaRPr lang="ja-JP" altLang="en-US"/>
          </a:p>
        </p:txBody>
      </p:sp>
    </p:spTree>
    <p:extLst>
      <p:ext uri="{BB962C8B-B14F-4D97-AF65-F5344CB8AC3E}">
        <p14:creationId xmlns:p14="http://schemas.microsoft.com/office/powerpoint/2010/main" val="436558527"/>
      </p:ext>
    </p:extLst>
  </p:cSld>
  <p:clrMap bg1="lt1" tx1="dk1" bg2="lt2" tx2="dk2" accent1="accent1" accent2="accent2" accent3="accent3" accent4="accent4" accent5="accent5" accent6="accent6" hlink="hlink" folHlink="folHlink"/>
  <p:sldLayoutIdLst>
    <p:sldLayoutId id="2147484230" r:id="rId1"/>
    <p:sldLayoutId id="2147484231" r:id="rId2"/>
    <p:sldLayoutId id="2147484232" r:id="rId3"/>
    <p:sldLayoutId id="2147484233" r:id="rId4"/>
    <p:sldLayoutId id="2147484234" r:id="rId5"/>
    <p:sldLayoutId id="2147484235" r:id="rId6"/>
    <p:sldLayoutId id="2147484236" r:id="rId7"/>
    <p:sldLayoutId id="2147484237" r:id="rId8"/>
    <p:sldLayoutId id="2147484238" r:id="rId9"/>
    <p:sldLayoutId id="2147484239" r:id="rId10"/>
    <p:sldLayoutId id="2147484240" r:id="rId11"/>
  </p:sldLayoutIdLst>
  <p:txStyles>
    <p:titleStyle>
      <a:lvl1pPr algn="l" defTabSz="914400" rtl="0" eaLnBrk="1" latinLnBrk="0" hangingPunct="1">
        <a:lnSpc>
          <a:spcPct val="90000"/>
        </a:lnSpc>
        <a:spcBef>
          <a:spcPct val="0"/>
        </a:spcBef>
        <a:buNone/>
        <a:defRPr kumimoji="1" sz="4400" kern="1200">
          <a:solidFill>
            <a:schemeClr val="tx1"/>
          </a:solidFill>
          <a:latin typeface="メイリオ" panose="020B0604030504040204" pitchFamily="50" charset="-128"/>
          <a:ea typeface="メイリオ" panose="020B0604030504040204" pitchFamily="50" charset="-128"/>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メイリオ" panose="020B0604030504040204" pitchFamily="50" charset="-128"/>
          <a:ea typeface="メイリオ"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メイリオ" panose="020B0604030504040204" pitchFamily="50" charset="-128"/>
          <a:ea typeface="メイリオ"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メイリオ" panose="020B0604030504040204" pitchFamily="50" charset="-128"/>
          <a:ea typeface="メイリオ"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10.xml.rels><?xml version="1.0" encoding="UTF-8" standalone="yes"?><Relationships xmlns="http://schemas.openxmlformats.org/package/2006/relationships"><Relationship Id="rId1" Target="../slideLayouts/slideLayout5.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5.xml" Type="http://schemas.openxmlformats.org/officeDocument/2006/relationships/slideLayout"/><Relationship Id="rId2" Target="../media/image7.png" Type="http://schemas.openxmlformats.org/officeDocument/2006/relationships/image"/><Relationship Id="rId3" Target="http://kouikishori.env.go.jp/" TargetMode="External" Type="http://schemas.openxmlformats.org/officeDocument/2006/relationships/hyperlink"/></Relationships>
</file>

<file path=ppt/slides/_rels/slide4.xml.rels><?xml version="1.0" encoding="UTF-8" standalone="yes"?><Relationships xmlns="http://schemas.openxmlformats.org/package/2006/relationships"><Relationship Id="rId1" Target="../slideLayouts/slideLayout5.xml" Type="http://schemas.openxmlformats.org/officeDocument/2006/relationships/slideLayout"/><Relationship Id="rId2" Target="../notesSlides/notesSlide1.xml" Type="http://schemas.openxmlformats.org/officeDocument/2006/relationships/notesSlide"/><Relationship Id="rId3" Target="../media/image8.pn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5.xml" Type="http://schemas.openxmlformats.org/officeDocument/2006/relationships/slideLayout"/><Relationship Id="rId2" Target="../notesSlides/notesSlide2.xml" Type="http://schemas.openxmlformats.org/officeDocument/2006/relationships/notesSlide"/></Relationships>
</file>

<file path=ppt/slides/_rels/slide6.xml.rels><?xml version="1.0" encoding="UTF-8" standalone="yes"?><Relationships xmlns="http://schemas.openxmlformats.org/package/2006/relationships"><Relationship Id="rId1" Target="../slideLayouts/slideLayout5.xml" Type="http://schemas.openxmlformats.org/officeDocument/2006/relationships/slideLayout"/><Relationship Id="rId2" Target="../notesSlides/notesSlide3.xml" Type="http://schemas.openxmlformats.org/officeDocument/2006/relationships/notesSlide"/><Relationship Id="rId3" Target="../media/image9.pn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5.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5.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5.xml" Type="http://schemas.openxmlformats.org/officeDocument/2006/relationships/slideLayout"/><Relationship Id="rId2" Target="../notesSlides/notesSlide4.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D231452-FA26-4BA9-B8E2-29D25ADE4A44}"/>
              </a:ext>
            </a:extLst>
          </p:cNvPr>
          <p:cNvSpPr>
            <a:spLocks noGrp="1"/>
          </p:cNvSpPr>
          <p:nvPr>
            <p:ph type="title"/>
          </p:nvPr>
        </p:nvSpPr>
        <p:spPr/>
        <p:txBody>
          <a:bodyPr>
            <a:normAutofit/>
          </a:bodyPr>
          <a:lstStyle/>
          <a:p>
            <a:r>
              <a:rPr kumimoji="1" lang="ja-JP" altLang="en-US" sz="2700" dirty="0"/>
              <a:t>大規模災害時廃棄物対策関東ブロック協議会</a:t>
            </a:r>
            <a:br>
              <a:rPr kumimoji="1" lang="en-US" altLang="ja-JP" sz="3200" dirty="0"/>
            </a:br>
            <a:r>
              <a:rPr kumimoji="1" lang="ja-JP" altLang="en-US" sz="3200" dirty="0"/>
              <a:t>令和</a:t>
            </a:r>
            <a:r>
              <a:rPr kumimoji="1" lang="en-US" altLang="ja-JP" sz="3200" dirty="0"/>
              <a:t>7</a:t>
            </a:r>
            <a:r>
              <a:rPr kumimoji="1" lang="ja-JP" altLang="en-US" sz="3200" dirty="0"/>
              <a:t>年度の活動予定</a:t>
            </a:r>
          </a:p>
        </p:txBody>
      </p:sp>
      <p:sp>
        <p:nvSpPr>
          <p:cNvPr id="4" name="コンテンツ プレースホルダー 3">
            <a:extLst>
              <a:ext uri="{FF2B5EF4-FFF2-40B4-BE49-F238E27FC236}">
                <a16:creationId xmlns:a16="http://schemas.microsoft.com/office/drawing/2014/main" id="{CB6E5BA3-51D1-465C-B3A6-A603657EE770}"/>
              </a:ext>
            </a:extLst>
          </p:cNvPr>
          <p:cNvSpPr>
            <a:spLocks noGrp="1"/>
          </p:cNvSpPr>
          <p:nvPr>
            <p:ph sz="quarter" idx="15"/>
          </p:nvPr>
        </p:nvSpPr>
        <p:spPr/>
        <p:txBody>
          <a:bodyPr/>
          <a:lstStyle/>
          <a:p>
            <a:r>
              <a:rPr kumimoji="1" lang="en-US" altLang="ja-JP" dirty="0"/>
              <a:t>20</a:t>
            </a:r>
            <a:r>
              <a:rPr lang="en-US" altLang="ja-JP" dirty="0"/>
              <a:t>25</a:t>
            </a:r>
            <a:r>
              <a:rPr kumimoji="1" lang="ja-JP" altLang="en-US" dirty="0"/>
              <a:t>年</a:t>
            </a:r>
            <a:r>
              <a:rPr lang="ja-JP" altLang="en-US" dirty="0"/>
              <a:t>７</a:t>
            </a:r>
            <a:r>
              <a:rPr kumimoji="1" lang="ja-JP" altLang="en-US" dirty="0"/>
              <a:t>月</a:t>
            </a:r>
            <a:r>
              <a:rPr kumimoji="1" lang="en-US" altLang="ja-JP" dirty="0"/>
              <a:t>24</a:t>
            </a:r>
            <a:r>
              <a:rPr kumimoji="1" lang="ja-JP" altLang="en-US" dirty="0"/>
              <a:t>日</a:t>
            </a:r>
          </a:p>
        </p:txBody>
      </p:sp>
      <p:sp>
        <p:nvSpPr>
          <p:cNvPr id="5" name="コンテンツ プレースホルダー 4">
            <a:extLst>
              <a:ext uri="{FF2B5EF4-FFF2-40B4-BE49-F238E27FC236}">
                <a16:creationId xmlns:a16="http://schemas.microsoft.com/office/drawing/2014/main" id="{0EB6EEAE-A25D-4113-9771-C21ED6616432}"/>
              </a:ext>
            </a:extLst>
          </p:cNvPr>
          <p:cNvSpPr>
            <a:spLocks noGrp="1"/>
          </p:cNvSpPr>
          <p:nvPr>
            <p:ph sz="quarter" idx="16"/>
          </p:nvPr>
        </p:nvSpPr>
        <p:spPr/>
        <p:txBody>
          <a:bodyPr/>
          <a:lstStyle/>
          <a:p>
            <a:r>
              <a:rPr kumimoji="1" lang="ja-JP" altLang="en-US" dirty="0"/>
              <a:t>環境省関東地方環境事務所</a:t>
            </a:r>
          </a:p>
        </p:txBody>
      </p:sp>
      <p:grpSp>
        <p:nvGrpSpPr>
          <p:cNvPr id="7" name="グループ化 6">
            <a:extLst>
              <a:ext uri="{FF2B5EF4-FFF2-40B4-BE49-F238E27FC236}">
                <a16:creationId xmlns:a16="http://schemas.microsoft.com/office/drawing/2014/main" id="{DB57B1D3-8850-0ACA-FD2E-E4398E72453B}"/>
              </a:ext>
            </a:extLst>
          </p:cNvPr>
          <p:cNvGrpSpPr/>
          <p:nvPr/>
        </p:nvGrpSpPr>
        <p:grpSpPr>
          <a:xfrm>
            <a:off x="7453323" y="551696"/>
            <a:ext cx="1180259" cy="397325"/>
            <a:chOff x="7393518" y="908720"/>
            <a:chExt cx="1180259" cy="397325"/>
          </a:xfrm>
        </p:grpSpPr>
        <p:sp>
          <p:nvSpPr>
            <p:cNvPr id="6" name="テキスト ボックス 5">
              <a:extLst>
                <a:ext uri="{FF2B5EF4-FFF2-40B4-BE49-F238E27FC236}">
                  <a16:creationId xmlns:a16="http://schemas.microsoft.com/office/drawing/2014/main" id="{561B7CA9-9110-4732-93E8-F6395111F81B}"/>
                </a:ext>
              </a:extLst>
            </p:cNvPr>
            <p:cNvSpPr txBox="1"/>
            <p:nvPr/>
          </p:nvSpPr>
          <p:spPr>
            <a:xfrm>
              <a:off x="7393518" y="936713"/>
              <a:ext cx="1180259" cy="369332"/>
            </a:xfrm>
            <a:prstGeom prst="rect">
              <a:avLst/>
            </a:prstGeom>
            <a:noFill/>
            <a:ln w="19050">
              <a:noFill/>
            </a:ln>
          </p:spPr>
          <p:txBody>
            <a:bodyPr wrap="square" rtlCol="0">
              <a:spAutoFit/>
            </a:bodyPr>
            <a:lstStyle/>
            <a:p>
              <a:pPr algn="ctr"/>
              <a:r>
                <a:rPr kumimoji="1" lang="ja-JP" altLang="en-US" b="1" dirty="0"/>
                <a:t>資料２</a:t>
              </a:r>
            </a:p>
          </p:txBody>
        </p:sp>
        <p:sp>
          <p:nvSpPr>
            <p:cNvPr id="3" name="正方形/長方形 2">
              <a:extLst>
                <a:ext uri="{FF2B5EF4-FFF2-40B4-BE49-F238E27FC236}">
                  <a16:creationId xmlns:a16="http://schemas.microsoft.com/office/drawing/2014/main" id="{00191661-78B2-CBCA-892F-5552D34DFBAD}"/>
                </a:ext>
              </a:extLst>
            </p:cNvPr>
            <p:cNvSpPr/>
            <p:nvPr/>
          </p:nvSpPr>
          <p:spPr>
            <a:xfrm>
              <a:off x="7416317" y="908720"/>
              <a:ext cx="1116000" cy="360040"/>
            </a:xfrm>
            <a:prstGeom prst="rec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600" dirty="0">
                <a:solidFill>
                  <a:schemeClr val="tx1"/>
                </a:solidFill>
                <a:latin typeface="Meiryo UI" panose="020B0604030504040204" pitchFamily="50" charset="-128"/>
                <a:ea typeface="Meiryo UI" panose="020B0604030504040204" pitchFamily="50" charset="-128"/>
              </a:endParaRPr>
            </a:p>
          </p:txBody>
        </p:sp>
      </p:grpSp>
    </p:spTree>
    <p:extLst>
      <p:ext uri="{BB962C8B-B14F-4D97-AF65-F5344CB8AC3E}">
        <p14:creationId xmlns:p14="http://schemas.microsoft.com/office/powerpoint/2010/main" val="2575299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B9447059-69C2-D894-718F-07FE1383A668}"/>
              </a:ext>
            </a:extLst>
          </p:cNvPr>
          <p:cNvSpPr>
            <a:spLocks noGrp="1"/>
          </p:cNvSpPr>
          <p:nvPr>
            <p:ph sz="quarter" idx="11"/>
          </p:nvPr>
        </p:nvSpPr>
        <p:spPr/>
        <p:txBody>
          <a:bodyPr>
            <a:normAutofit/>
          </a:bodyPr>
          <a:lstStyle/>
          <a:p>
            <a:r>
              <a:rPr lang="ja-JP" altLang="en-US" b="1" dirty="0">
                <a:solidFill>
                  <a:schemeClr val="bg1"/>
                </a:solidFill>
                <a:latin typeface="メイリオ" panose="020B0604030504040204" pitchFamily="50" charset="-128"/>
                <a:ea typeface="メイリオ" panose="020B0604030504040204" pitchFamily="50" charset="-128"/>
              </a:rPr>
              <a:t>⑤ 都県</a:t>
            </a:r>
            <a:r>
              <a:rPr lang="zh-CN" altLang="en-US" b="1" dirty="0">
                <a:latin typeface="メイリオ" panose="020B0604030504040204" pitchFamily="50" charset="-128"/>
                <a:ea typeface="メイリオ" panose="020B0604030504040204" pitchFamily="50" charset="-128"/>
              </a:rPr>
              <a:t>担当者意見交換会</a:t>
            </a:r>
            <a:r>
              <a:rPr lang="ja-JP" altLang="en-US" b="1" dirty="0">
                <a:latin typeface="メイリオ" panose="020B0604030504040204" pitchFamily="50" charset="-128"/>
                <a:ea typeface="メイリオ" panose="020B0604030504040204" pitchFamily="50" charset="-128"/>
              </a:rPr>
              <a:t>の実施</a:t>
            </a:r>
            <a:endParaRPr kumimoji="1" lang="ja-JP" altLang="en-US" dirty="0"/>
          </a:p>
        </p:txBody>
      </p:sp>
      <p:sp>
        <p:nvSpPr>
          <p:cNvPr id="3" name="テキスト ボックス 2">
            <a:extLst>
              <a:ext uri="{FF2B5EF4-FFF2-40B4-BE49-F238E27FC236}">
                <a16:creationId xmlns:a16="http://schemas.microsoft.com/office/drawing/2014/main" id="{663458FD-B8F6-EB7F-1F33-99E5077126C8}"/>
              </a:ext>
            </a:extLst>
          </p:cNvPr>
          <p:cNvSpPr txBox="1"/>
          <p:nvPr/>
        </p:nvSpPr>
        <p:spPr>
          <a:xfrm>
            <a:off x="250824" y="2163700"/>
            <a:ext cx="8569753" cy="4505079"/>
          </a:xfrm>
          <a:prstGeom prst="rect">
            <a:avLst/>
          </a:prstGeom>
          <a:noFill/>
        </p:spPr>
        <p:txBody>
          <a:bodyPr wrap="square" rtlCol="0">
            <a:spAutoFit/>
          </a:bodyPr>
          <a:lstStyle/>
          <a:p>
            <a:pPr algn="just">
              <a:lnSpc>
                <a:spcPct val="150000"/>
              </a:lnSpc>
            </a:pPr>
            <a:r>
              <a:rPr lang="ja-JP" altLang="en-US" dirty="0">
                <a:latin typeface="+mn-ea"/>
              </a:rPr>
              <a:t>■</a:t>
            </a:r>
            <a:r>
              <a:rPr lang="ja-JP" altLang="en-US" b="1" dirty="0">
                <a:latin typeface="+mn-ea"/>
              </a:rPr>
              <a:t>主な内容</a:t>
            </a:r>
            <a:endParaRPr lang="en-US" altLang="ja-JP" b="1" dirty="0">
              <a:latin typeface="+mn-ea"/>
            </a:endParaRPr>
          </a:p>
          <a:p>
            <a:pPr marL="285750" indent="-285750" algn="just">
              <a:buFont typeface="Arial" panose="020B0604020202020204" pitchFamily="34" charset="0"/>
              <a:buChar char="•"/>
            </a:pPr>
            <a:r>
              <a:rPr lang="ja-JP" altLang="en-US" dirty="0">
                <a:latin typeface="+mn-ea"/>
              </a:rPr>
              <a:t>各自治体における災害廃棄物処理の取組事例の共有</a:t>
            </a:r>
            <a:endParaRPr lang="en-US" altLang="ja-JP" dirty="0">
              <a:latin typeface="+mn-ea"/>
            </a:endParaRPr>
          </a:p>
          <a:p>
            <a:pPr marL="285750" indent="-285750" algn="just">
              <a:buFont typeface="Arial" panose="020B0604020202020204" pitchFamily="34" charset="0"/>
              <a:buChar char="•"/>
            </a:pPr>
            <a:r>
              <a:rPr lang="ja-JP" altLang="en-US" dirty="0">
                <a:latin typeface="+mn-ea"/>
              </a:rPr>
              <a:t>課題や懸案事項の意見交換　</a:t>
            </a:r>
            <a:endParaRPr lang="en-US" altLang="ja-JP" dirty="0">
              <a:latin typeface="+mn-ea"/>
            </a:endParaRPr>
          </a:p>
          <a:p>
            <a:pPr algn="just"/>
            <a:endParaRPr lang="en-US" altLang="ja-JP" b="1" dirty="0">
              <a:latin typeface="+mn-ea"/>
              <a:ea typeface="メイリオ" panose="020B0604030504040204" pitchFamily="50" charset="-128"/>
            </a:endParaRPr>
          </a:p>
          <a:p>
            <a:pPr algn="just"/>
            <a:r>
              <a:rPr lang="ja-JP" altLang="en-US" b="1" dirty="0">
                <a:latin typeface="+mn-ea"/>
                <a:ea typeface="メイリオ" panose="020B0604030504040204" pitchFamily="50" charset="-128"/>
              </a:rPr>
              <a:t>■</a:t>
            </a:r>
            <a:r>
              <a:rPr lang="ja-JP" altLang="en-US" b="1" dirty="0">
                <a:latin typeface="メイリオ" panose="020B0604030504040204" pitchFamily="50" charset="-128"/>
                <a:ea typeface="メイリオ" panose="020B0604030504040204" pitchFamily="50" charset="-128"/>
              </a:rPr>
              <a:t>実施時期・実施方法</a:t>
            </a:r>
            <a:endParaRPr lang="en-US" altLang="ja-JP" b="1" dirty="0">
              <a:latin typeface="メイリオ" panose="020B0604030504040204" pitchFamily="50" charset="-128"/>
              <a:ea typeface="メイリオ" panose="020B0604030504040204" pitchFamily="50" charset="-128"/>
            </a:endParaRPr>
          </a:p>
          <a:p>
            <a:pPr marL="108000" indent="-360000" algn="just">
              <a:buFont typeface="Arial" panose="020B0604020202020204" pitchFamily="34" charset="0"/>
              <a:buChar char="•"/>
            </a:pPr>
            <a:r>
              <a:rPr lang="ja-JP" altLang="en-US" dirty="0">
                <a:latin typeface="メイリオ" panose="020B0604030504040204" pitchFamily="50" charset="-128"/>
                <a:ea typeface="メイリオ" panose="020B0604030504040204" pitchFamily="50" charset="-128"/>
              </a:rPr>
              <a:t>第１回：令和７年６月</a:t>
            </a:r>
            <a:r>
              <a:rPr lang="en-US" altLang="ja-JP" dirty="0">
                <a:latin typeface="メイリオ" panose="020B0604030504040204" pitchFamily="50" charset="-128"/>
                <a:ea typeface="メイリオ" panose="020B0604030504040204" pitchFamily="50" charset="-128"/>
              </a:rPr>
              <a:t>30</a:t>
            </a:r>
            <a:r>
              <a:rPr lang="ja-JP" altLang="en-US" dirty="0">
                <a:latin typeface="メイリオ" panose="020B0604030504040204" pitchFamily="50" charset="-128"/>
                <a:ea typeface="メイリオ" panose="020B0604030504040204" pitchFamily="50" charset="-128"/>
              </a:rPr>
              <a:t>日（月）（対面＋</a:t>
            </a:r>
            <a:r>
              <a:rPr lang="en-US" altLang="ja-JP" dirty="0">
                <a:latin typeface="メイリオ" panose="020B0604030504040204" pitchFamily="50" charset="-128"/>
                <a:ea typeface="メイリオ" panose="020B0604030504040204" pitchFamily="50" charset="-128"/>
              </a:rPr>
              <a:t>Web</a:t>
            </a:r>
            <a:r>
              <a:rPr lang="ja-JP" altLang="en-US" dirty="0">
                <a:latin typeface="メイリオ" panose="020B0604030504040204" pitchFamily="50" charset="-128"/>
                <a:ea typeface="メイリオ" panose="020B0604030504040204" pitchFamily="50" charset="-128"/>
              </a:rPr>
              <a:t>のハイブリッド形式）</a:t>
            </a:r>
            <a:endParaRPr lang="en-US" altLang="ja-JP" dirty="0">
              <a:latin typeface="メイリオ" panose="020B0604030504040204" pitchFamily="50" charset="-128"/>
              <a:ea typeface="メイリオ" panose="020B0604030504040204" pitchFamily="50" charset="-128"/>
            </a:endParaRPr>
          </a:p>
          <a:p>
            <a:pPr marL="108000" indent="-360000" algn="just">
              <a:buFont typeface="Arial" panose="020B0604020202020204" pitchFamily="34" charset="0"/>
              <a:buChar char="•"/>
            </a:pPr>
            <a:r>
              <a:rPr lang="ja-JP" altLang="en-US" dirty="0">
                <a:latin typeface="メイリオ" panose="020B0604030504040204" pitchFamily="50" charset="-128"/>
                <a:ea typeface="メイリオ" panose="020B0604030504040204" pitchFamily="50" charset="-128"/>
              </a:rPr>
              <a:t>第２回：令和７年</a:t>
            </a:r>
            <a:r>
              <a:rPr lang="en-US" altLang="ja-JP" dirty="0">
                <a:latin typeface="メイリオ" panose="020B0604030504040204" pitchFamily="50" charset="-128"/>
                <a:ea typeface="メイリオ" panose="020B0604030504040204" pitchFamily="50" charset="-128"/>
              </a:rPr>
              <a:t>12</a:t>
            </a:r>
            <a:r>
              <a:rPr lang="ja-JP" altLang="en-US" dirty="0">
                <a:latin typeface="メイリオ" panose="020B0604030504040204" pitchFamily="50" charset="-128"/>
                <a:ea typeface="メイリオ" panose="020B0604030504040204" pitchFamily="50" charset="-128"/>
              </a:rPr>
              <a:t>月頃予定（オンライン開催予定）</a:t>
            </a:r>
            <a:endParaRPr lang="en-US" altLang="ja-JP" dirty="0">
              <a:latin typeface="メイリオ" panose="020B0604030504040204" pitchFamily="50" charset="-128"/>
              <a:ea typeface="メイリオ" panose="020B0604030504040204" pitchFamily="50" charset="-128"/>
            </a:endParaRPr>
          </a:p>
          <a:p>
            <a:pPr algn="just">
              <a:lnSpc>
                <a:spcPct val="150000"/>
              </a:lnSpc>
              <a:spcBef>
                <a:spcPts val="1200"/>
              </a:spcBef>
            </a:pPr>
            <a:r>
              <a:rPr lang="ja-JP" altLang="en-US" dirty="0">
                <a:latin typeface="+mn-ea"/>
              </a:rPr>
              <a:t>■</a:t>
            </a:r>
            <a:r>
              <a:rPr lang="ja-JP" altLang="en-US" b="1" dirty="0">
                <a:latin typeface="メイリオ" panose="020B0604030504040204" pitchFamily="50" charset="-128"/>
              </a:rPr>
              <a:t>第</a:t>
            </a:r>
            <a:r>
              <a:rPr lang="en-US" altLang="ja-JP" b="1" dirty="0">
                <a:latin typeface="メイリオ" panose="020B0604030504040204" pitchFamily="50" charset="-128"/>
              </a:rPr>
              <a:t>1</a:t>
            </a:r>
            <a:r>
              <a:rPr lang="ja-JP" altLang="en-US" b="1" dirty="0">
                <a:latin typeface="メイリオ" panose="020B0604030504040204" pitchFamily="50" charset="-128"/>
              </a:rPr>
              <a:t>回意見交換会の結果概要</a:t>
            </a:r>
            <a:endParaRPr lang="en-US" altLang="ja-JP" dirty="0">
              <a:latin typeface="メイリオ" panose="020B0604030504040204" pitchFamily="50" charset="-128"/>
            </a:endParaRPr>
          </a:p>
          <a:p>
            <a:pPr marL="108000" indent="-360000" algn="just">
              <a:buFont typeface="Arial" panose="020B0604020202020204" pitchFamily="34" charset="0"/>
              <a:buChar char="•"/>
            </a:pPr>
            <a:r>
              <a:rPr lang="ja-JP" altLang="en-US" dirty="0">
                <a:latin typeface="メイリオ" panose="020B0604030504040204" pitchFamily="50" charset="-128"/>
              </a:rPr>
              <a:t>方法：対面・</a:t>
            </a:r>
            <a:r>
              <a:rPr lang="en-US" altLang="ja-JP" dirty="0">
                <a:latin typeface="メイリオ" panose="020B0604030504040204" pitchFamily="50" charset="-128"/>
              </a:rPr>
              <a:t>Web</a:t>
            </a:r>
            <a:r>
              <a:rPr lang="ja-JP" altLang="en-US" dirty="0">
                <a:latin typeface="メイリオ" panose="020B0604030504040204" pitchFamily="50" charset="-128"/>
              </a:rPr>
              <a:t>併用（ハイブリッド形式）</a:t>
            </a:r>
            <a:endParaRPr lang="en-US" altLang="ja-JP" dirty="0">
              <a:latin typeface="メイリオ" panose="020B0604030504040204" pitchFamily="50" charset="-128"/>
            </a:endParaRPr>
          </a:p>
          <a:p>
            <a:pPr marL="108000" indent="-360000" algn="just">
              <a:buFont typeface="Arial" panose="020B0604020202020204" pitchFamily="34" charset="0"/>
              <a:buChar char="•"/>
            </a:pPr>
            <a:r>
              <a:rPr lang="ja-JP" altLang="en-US" dirty="0">
                <a:latin typeface="メイリオ" panose="020B0604030504040204" pitchFamily="50" charset="-128"/>
              </a:rPr>
              <a:t>参加者：</a:t>
            </a:r>
            <a:r>
              <a:rPr lang="en-US" altLang="ja-JP" dirty="0">
                <a:latin typeface="メイリオ" panose="020B0604030504040204" pitchFamily="50" charset="-128"/>
              </a:rPr>
              <a:t>10</a:t>
            </a:r>
            <a:r>
              <a:rPr lang="ja-JP" altLang="en-US" dirty="0">
                <a:latin typeface="メイリオ" panose="020B0604030504040204" pitchFamily="50" charset="-128"/>
              </a:rPr>
              <a:t>都県災害廃棄物担当者、学識経験者</a:t>
            </a:r>
            <a:endParaRPr lang="en-US" altLang="ja-JP" dirty="0">
              <a:latin typeface="メイリオ" panose="020B0604030504040204" pitchFamily="50" charset="-128"/>
            </a:endParaRPr>
          </a:p>
          <a:p>
            <a:pPr marL="108000" indent="-360000" algn="just">
              <a:buFont typeface="Arial" panose="020B0604020202020204" pitchFamily="34" charset="0"/>
              <a:buChar char="•"/>
            </a:pPr>
            <a:r>
              <a:rPr lang="ja-JP" altLang="en-US" dirty="0">
                <a:latin typeface="メイリオ" panose="020B0604030504040204" pitchFamily="50" charset="-128"/>
              </a:rPr>
              <a:t>意見交換テーマ　「令和７年度の災害廃棄物対策に関する取組予定について」</a:t>
            </a:r>
            <a:endParaRPr lang="en-US" altLang="ja-JP" dirty="0">
              <a:latin typeface="メイリオ" panose="020B0604030504040204" pitchFamily="50" charset="-128"/>
            </a:endParaRPr>
          </a:p>
          <a:p>
            <a:pPr marL="108000" indent="-360000" algn="just"/>
            <a:r>
              <a:rPr lang="en-US" altLang="ja-JP" dirty="0">
                <a:latin typeface="メイリオ" panose="020B0604030504040204" pitchFamily="50" charset="-128"/>
              </a:rPr>
              <a:t>		</a:t>
            </a:r>
            <a:r>
              <a:rPr lang="ja-JP" altLang="en-US" dirty="0">
                <a:latin typeface="メイリオ" panose="020B0604030504040204" pitchFamily="50" charset="-128"/>
              </a:rPr>
              <a:t>　</a:t>
            </a:r>
            <a:r>
              <a:rPr lang="en-US" altLang="ja-JP" dirty="0">
                <a:latin typeface="メイリオ" panose="020B0604030504040204" pitchFamily="50" charset="-128"/>
              </a:rPr>
              <a:t>	    </a:t>
            </a:r>
            <a:r>
              <a:rPr lang="ja-JP" altLang="en-US" dirty="0">
                <a:latin typeface="メイリオ" panose="020B0604030504040204" pitchFamily="50" charset="-128"/>
              </a:rPr>
              <a:t>「仮置場の確保状況について」</a:t>
            </a:r>
            <a:endParaRPr lang="en-US" altLang="ja-JP" dirty="0">
              <a:latin typeface="メイリオ" panose="020B0604030504040204" pitchFamily="50" charset="-128"/>
            </a:endParaRPr>
          </a:p>
          <a:p>
            <a:pPr marL="108000" indent="-360000" algn="just"/>
            <a:r>
              <a:rPr lang="en-US" altLang="ja-JP" dirty="0">
                <a:latin typeface="メイリオ" panose="020B0604030504040204" pitchFamily="50" charset="-128"/>
              </a:rPr>
              <a:t>			    </a:t>
            </a:r>
            <a:r>
              <a:rPr lang="ja-JP" altLang="en-US" dirty="0">
                <a:latin typeface="メイリオ" panose="020B0604030504040204" pitchFamily="50" charset="-128"/>
              </a:rPr>
              <a:t>「民間事業者との協定状況について」など</a:t>
            </a:r>
            <a:endParaRPr lang="en-US" altLang="ja-JP" dirty="0">
              <a:latin typeface="メイリオ" panose="020B0604030504040204" pitchFamily="50" charset="-128"/>
            </a:endParaRPr>
          </a:p>
          <a:p>
            <a:pPr marL="377825" indent="-285750" algn="just">
              <a:lnSpc>
                <a:spcPct val="150000"/>
              </a:lnSpc>
              <a:buFont typeface="Arial" panose="020B0604020202020204" pitchFamily="34" charset="0"/>
              <a:buChar char="•"/>
            </a:pPr>
            <a:endParaRPr lang="en-US" altLang="ja-JP" dirty="0">
              <a:latin typeface="メイリオ" panose="020B0604030504040204" pitchFamily="50" charset="-128"/>
              <a:ea typeface="メイリオ" panose="020B0604030504040204" pitchFamily="50" charset="-128"/>
            </a:endParaRPr>
          </a:p>
        </p:txBody>
      </p:sp>
      <p:grpSp>
        <p:nvGrpSpPr>
          <p:cNvPr id="4" name="グループ化 3">
            <a:extLst>
              <a:ext uri="{FF2B5EF4-FFF2-40B4-BE49-F238E27FC236}">
                <a16:creationId xmlns:a16="http://schemas.microsoft.com/office/drawing/2014/main" id="{359A3619-BB8D-14CC-ABDD-69FEEA5EF2FA}"/>
              </a:ext>
            </a:extLst>
          </p:cNvPr>
          <p:cNvGrpSpPr/>
          <p:nvPr/>
        </p:nvGrpSpPr>
        <p:grpSpPr>
          <a:xfrm>
            <a:off x="250824" y="1060072"/>
            <a:ext cx="8642350" cy="984530"/>
            <a:chOff x="250824" y="934177"/>
            <a:chExt cx="8642350" cy="984530"/>
          </a:xfrm>
        </p:grpSpPr>
        <p:sp>
          <p:nvSpPr>
            <p:cNvPr id="5" name="角丸四角形 64">
              <a:extLst>
                <a:ext uri="{FF2B5EF4-FFF2-40B4-BE49-F238E27FC236}">
                  <a16:creationId xmlns:a16="http://schemas.microsoft.com/office/drawing/2014/main" id="{695CD12B-1A19-BA8E-AA52-577322031D48}"/>
                </a:ext>
              </a:extLst>
            </p:cNvPr>
            <p:cNvSpPr/>
            <p:nvPr/>
          </p:nvSpPr>
          <p:spPr>
            <a:xfrm>
              <a:off x="250824" y="934177"/>
              <a:ext cx="8642350" cy="984530"/>
            </a:xfrm>
            <a:prstGeom prst="roundRect">
              <a:avLst/>
            </a:prstGeom>
            <a:solidFill>
              <a:schemeClr val="bg2">
                <a:lumMod val="10000"/>
                <a:lumOff val="90000"/>
              </a:schemeClr>
            </a:solidFill>
            <a:ln w="190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lIns="108000" tIns="252000" rIns="0" bIns="0" rtlCol="0" anchor="ctr"/>
            <a:lstStyle/>
            <a:p>
              <a:endParaRPr lang="ja-JP" altLang="en-US" sz="1600" spc="50" dirty="0">
                <a:solidFill>
                  <a:schemeClr val="tx1"/>
                </a:solidFill>
                <a:latin typeface="メイリオ" panose="020B0604030504040204" pitchFamily="50" charset="-128"/>
                <a:ea typeface="メイリオ" panose="020B0604030504040204" pitchFamily="50" charset="-128"/>
              </a:endParaRPr>
            </a:p>
          </p:txBody>
        </p:sp>
        <p:sp>
          <p:nvSpPr>
            <p:cNvPr id="6" name="テキスト ボックス 5">
              <a:extLst>
                <a:ext uri="{FF2B5EF4-FFF2-40B4-BE49-F238E27FC236}">
                  <a16:creationId xmlns:a16="http://schemas.microsoft.com/office/drawing/2014/main" id="{C5219224-2A60-6632-600A-F0DFFF70BC9E}"/>
                </a:ext>
              </a:extLst>
            </p:cNvPr>
            <p:cNvSpPr txBox="1"/>
            <p:nvPr/>
          </p:nvSpPr>
          <p:spPr>
            <a:xfrm>
              <a:off x="323180" y="995376"/>
              <a:ext cx="8497639" cy="923330"/>
            </a:xfrm>
            <a:prstGeom prst="rect">
              <a:avLst/>
            </a:prstGeom>
            <a:noFill/>
          </p:spPr>
          <p:txBody>
            <a:bodyPr wrap="square" rtlCol="0">
              <a:spAutoFit/>
            </a:bodyPr>
            <a:lstStyle/>
            <a:p>
              <a:pPr algn="just"/>
              <a:r>
                <a:rPr lang="ja-JP" altLang="en-US" b="1" dirty="0">
                  <a:latin typeface="メイリオ" panose="020B0604030504040204" pitchFamily="50" charset="-128"/>
                </a:rPr>
                <a:t>目的</a:t>
              </a:r>
              <a:endParaRPr lang="en-US" altLang="ja-JP" b="1" dirty="0">
                <a:latin typeface="メイリオ" panose="020B0604030504040204" pitchFamily="50" charset="-128"/>
              </a:endParaRPr>
            </a:p>
            <a:p>
              <a:pPr algn="just"/>
              <a:r>
                <a:rPr lang="ja-JP" altLang="en-US" dirty="0">
                  <a:latin typeface="メイリオ" panose="020B0604030504040204" pitchFamily="50" charset="-128"/>
                </a:rPr>
                <a:t>協議会を構成する都県の担当者間での情報交流を促進し、平時から災害廃棄物処理に関する連携体制の強化を図る。</a:t>
              </a:r>
            </a:p>
          </p:txBody>
        </p:sp>
      </p:grpSp>
    </p:spTree>
    <p:extLst>
      <p:ext uri="{BB962C8B-B14F-4D97-AF65-F5344CB8AC3E}">
        <p14:creationId xmlns:p14="http://schemas.microsoft.com/office/powerpoint/2010/main" val="18774267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7A9EA1B1-9E5D-4FB5-BAC5-C79F725EA6AD}"/>
              </a:ext>
            </a:extLst>
          </p:cNvPr>
          <p:cNvSpPr>
            <a:spLocks noGrp="1"/>
          </p:cNvSpPr>
          <p:nvPr>
            <p:ph sz="quarter" idx="10"/>
          </p:nvPr>
        </p:nvSpPr>
        <p:spPr>
          <a:xfrm>
            <a:off x="540467" y="1124744"/>
            <a:ext cx="8352708" cy="5002429"/>
          </a:xfrm>
        </p:spPr>
        <p:txBody>
          <a:bodyPr/>
          <a:lstStyle/>
          <a:p>
            <a:pPr marL="0" indent="0">
              <a:buNone/>
            </a:pPr>
            <a:endParaRPr lang="en-US" altLang="ja-JP" sz="2000" dirty="0"/>
          </a:p>
          <a:p>
            <a:pPr marL="0" indent="0">
              <a:buNone/>
            </a:pPr>
            <a:endParaRPr lang="en-US" altLang="ja-JP" sz="2000" dirty="0"/>
          </a:p>
          <a:p>
            <a:pPr marL="0" indent="0">
              <a:buNone/>
            </a:pPr>
            <a:endParaRPr lang="en-US" altLang="ja-JP" sz="2000" dirty="0"/>
          </a:p>
          <a:p>
            <a:pPr marL="0" indent="0">
              <a:lnSpc>
                <a:spcPct val="150000"/>
              </a:lnSpc>
              <a:buNone/>
            </a:pPr>
            <a:r>
              <a:rPr lang="ja-JP" altLang="en-US" sz="2000" dirty="0"/>
              <a:t>１協議会について</a:t>
            </a:r>
            <a:endParaRPr lang="en-US" altLang="ja-JP" sz="2000" dirty="0"/>
          </a:p>
          <a:p>
            <a:pPr marL="0" indent="0">
              <a:lnSpc>
                <a:spcPct val="150000"/>
              </a:lnSpc>
              <a:buNone/>
            </a:pPr>
            <a:r>
              <a:rPr lang="ja-JP" altLang="en-US" sz="2000" dirty="0"/>
              <a:t>２令和</a:t>
            </a:r>
            <a:r>
              <a:rPr lang="en-US" altLang="ja-JP" sz="2000" dirty="0"/>
              <a:t>7</a:t>
            </a:r>
            <a:r>
              <a:rPr lang="ja-JP" altLang="en-US" sz="2000" dirty="0"/>
              <a:t>年度活動予定</a:t>
            </a:r>
            <a:endParaRPr kumimoji="1" lang="en-US" altLang="ja-JP" sz="2000" dirty="0"/>
          </a:p>
          <a:p>
            <a:pPr marL="0" indent="0" algn="just" defTabSz="144000">
              <a:lnSpc>
                <a:spcPct val="150000"/>
              </a:lnSpc>
              <a:buNone/>
            </a:pPr>
            <a:r>
              <a:rPr kumimoji="1" lang="en-US" altLang="ja-JP" sz="2000" dirty="0"/>
              <a:t>		</a:t>
            </a:r>
            <a:r>
              <a:rPr kumimoji="1" lang="ja-JP" altLang="en-US" sz="2000" dirty="0"/>
              <a:t>①調査研究</a:t>
            </a:r>
            <a:endParaRPr kumimoji="1" lang="en-US" altLang="ja-JP" sz="2000" b="1" dirty="0">
              <a:latin typeface="メイリオ" panose="020B0604030504040204" pitchFamily="50" charset="-128"/>
              <a:ea typeface="メイリオ" panose="020B0604030504040204" pitchFamily="50" charset="-128"/>
            </a:endParaRPr>
          </a:p>
          <a:p>
            <a:pPr marL="0" indent="0" algn="just" defTabSz="144000">
              <a:lnSpc>
                <a:spcPct val="150000"/>
              </a:lnSpc>
              <a:buNone/>
            </a:pPr>
            <a:r>
              <a:rPr lang="en-US" altLang="ja-JP" sz="2000" dirty="0"/>
              <a:t>		</a:t>
            </a:r>
            <a:r>
              <a:rPr lang="ja-JP" altLang="en-US" sz="2000" dirty="0"/>
              <a:t>②災害廃棄物処理リーダー養成講座</a:t>
            </a:r>
            <a:endParaRPr lang="en-US" altLang="ja-JP" sz="2000" dirty="0"/>
          </a:p>
          <a:p>
            <a:pPr marL="0" indent="0" algn="just" defTabSz="144000">
              <a:lnSpc>
                <a:spcPct val="150000"/>
              </a:lnSpc>
              <a:buNone/>
            </a:pPr>
            <a:r>
              <a:rPr lang="en-US" altLang="ja-JP" sz="2000" dirty="0"/>
              <a:t>		</a:t>
            </a:r>
            <a:r>
              <a:rPr lang="ja-JP" altLang="en-US" sz="2000" dirty="0"/>
              <a:t>③災害廃棄物処理計画の実効性向上のための図上演習</a:t>
            </a:r>
            <a:endParaRPr lang="en-US" altLang="ja-JP" sz="2000" dirty="0"/>
          </a:p>
          <a:p>
            <a:pPr marL="0" indent="0" algn="just" defTabSz="144000">
              <a:lnSpc>
                <a:spcPct val="150000"/>
              </a:lnSpc>
              <a:buNone/>
            </a:pPr>
            <a:r>
              <a:rPr lang="en-US" altLang="ja-JP" sz="2000" dirty="0"/>
              <a:t>		</a:t>
            </a:r>
            <a:r>
              <a:rPr lang="ja-JP" altLang="en-US" sz="2000" dirty="0"/>
              <a:t>④首都直下地震を想定した課題検討</a:t>
            </a:r>
            <a:endParaRPr lang="en-US" altLang="ja-JP" sz="2000" dirty="0"/>
          </a:p>
          <a:p>
            <a:pPr marL="0" indent="0" algn="just" defTabSz="144000">
              <a:lnSpc>
                <a:spcPct val="150000"/>
              </a:lnSpc>
              <a:buNone/>
            </a:pPr>
            <a:r>
              <a:rPr lang="en-US" altLang="ja-JP" sz="2000" dirty="0"/>
              <a:t>		</a:t>
            </a:r>
            <a:r>
              <a:rPr lang="ja-JP" altLang="en-US" sz="2000" dirty="0"/>
              <a:t>⑤都県</a:t>
            </a:r>
            <a:r>
              <a:rPr lang="zh-CN" altLang="en-US" sz="2000" dirty="0"/>
              <a:t>担当者意見交換会</a:t>
            </a:r>
            <a:r>
              <a:rPr lang="ja-JP" altLang="en-US" sz="2000" b="1" dirty="0">
                <a:latin typeface="メイリオ" panose="020B0604030504040204" pitchFamily="50" charset="-128"/>
                <a:ea typeface="メイリオ" panose="020B0604030504040204" pitchFamily="50" charset="-128"/>
              </a:rPr>
              <a:t>の実施</a:t>
            </a:r>
            <a:endParaRPr lang="en-US" altLang="ja-JP" sz="2000" dirty="0"/>
          </a:p>
          <a:p>
            <a:pPr marL="0" indent="0">
              <a:buNone/>
            </a:pPr>
            <a:endParaRPr lang="en-US" altLang="ja-JP" sz="2000" dirty="0"/>
          </a:p>
          <a:p>
            <a:pPr marL="0" indent="0">
              <a:buNone/>
            </a:pPr>
            <a:endParaRPr lang="en-US" altLang="ja-JP" sz="2000" dirty="0"/>
          </a:p>
          <a:p>
            <a:pPr marL="0" indent="0">
              <a:buNone/>
            </a:pPr>
            <a:r>
              <a:rPr lang="ja-JP" altLang="en-US" sz="2000" dirty="0"/>
              <a:t>　　</a:t>
            </a:r>
            <a:endParaRPr lang="en-US" altLang="ja-JP" sz="2000" dirty="0"/>
          </a:p>
          <a:p>
            <a:pPr marL="0" indent="0">
              <a:buNone/>
            </a:pPr>
            <a:r>
              <a:rPr lang="ja-JP" altLang="en-US" sz="2000" dirty="0"/>
              <a:t>　　　</a:t>
            </a:r>
            <a:endParaRPr kumimoji="1" lang="en-US" altLang="ja-JP" sz="2000" dirty="0"/>
          </a:p>
        </p:txBody>
      </p:sp>
      <p:sp>
        <p:nvSpPr>
          <p:cNvPr id="3" name="タイトル 2">
            <a:extLst>
              <a:ext uri="{FF2B5EF4-FFF2-40B4-BE49-F238E27FC236}">
                <a16:creationId xmlns:a16="http://schemas.microsoft.com/office/drawing/2014/main" id="{48E62C59-FBCA-4D2D-93FD-9E7580FC46D2}"/>
              </a:ext>
            </a:extLst>
          </p:cNvPr>
          <p:cNvSpPr>
            <a:spLocks noGrp="1"/>
          </p:cNvSpPr>
          <p:nvPr>
            <p:ph type="title"/>
          </p:nvPr>
        </p:nvSpPr>
        <p:spPr/>
        <p:txBody>
          <a:bodyPr/>
          <a:lstStyle/>
          <a:p>
            <a:r>
              <a:rPr kumimoji="1" lang="ja-JP" altLang="en-US" sz="2200" dirty="0"/>
              <a:t>目　次</a:t>
            </a:r>
          </a:p>
        </p:txBody>
      </p:sp>
    </p:spTree>
    <p:extLst>
      <p:ext uri="{BB962C8B-B14F-4D97-AF65-F5344CB8AC3E}">
        <p14:creationId xmlns:p14="http://schemas.microsoft.com/office/powerpoint/2010/main" val="22384408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9" name="図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69936" y="789423"/>
            <a:ext cx="7604125" cy="4765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角丸四角形 4"/>
          <p:cNvSpPr/>
          <p:nvPr/>
        </p:nvSpPr>
        <p:spPr>
          <a:xfrm>
            <a:off x="2987824" y="3212976"/>
            <a:ext cx="3301850" cy="1332000"/>
          </a:xfrm>
          <a:prstGeom prst="roundRect">
            <a:avLst>
              <a:gd name="adj" fmla="val 10887"/>
            </a:avLst>
          </a:prstGeom>
          <a:noFill/>
          <a:ln w="381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p>
        </p:txBody>
      </p:sp>
      <p:sp>
        <p:nvSpPr>
          <p:cNvPr id="14" name="角丸四角形 13"/>
          <p:cNvSpPr/>
          <p:nvPr/>
        </p:nvSpPr>
        <p:spPr>
          <a:xfrm>
            <a:off x="65088" y="5540376"/>
            <a:ext cx="8899400" cy="922337"/>
          </a:xfrm>
          <a:prstGeom prst="roundRect">
            <a:avLst>
              <a:gd name="adj" fmla="val 10887"/>
            </a:avLst>
          </a:prstGeom>
          <a:noFill/>
          <a:ln w="381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dirty="0">
                <a:solidFill>
                  <a:schemeClr val="tx1"/>
                </a:solidFill>
                <a:latin typeface="+mn-ea"/>
              </a:rPr>
              <a:t>「巨大災害発生時における災害廃棄物対策のグランドデザインについて（中間とりまとめ　平成</a:t>
            </a:r>
            <a:r>
              <a:rPr lang="en-US" altLang="ja-JP" dirty="0">
                <a:solidFill>
                  <a:schemeClr val="tx1"/>
                </a:solidFill>
                <a:latin typeface="+mn-ea"/>
              </a:rPr>
              <a:t>26</a:t>
            </a:r>
            <a:r>
              <a:rPr lang="ja-JP" altLang="en-US" dirty="0">
                <a:solidFill>
                  <a:schemeClr val="tx1"/>
                </a:solidFill>
                <a:latin typeface="+mn-ea"/>
              </a:rPr>
              <a:t>年</a:t>
            </a:r>
            <a:r>
              <a:rPr lang="en-US" altLang="ja-JP" dirty="0">
                <a:solidFill>
                  <a:schemeClr val="tx1"/>
                </a:solidFill>
                <a:latin typeface="+mn-ea"/>
              </a:rPr>
              <a:t>3</a:t>
            </a:r>
            <a:r>
              <a:rPr lang="ja-JP" altLang="en-US" dirty="0">
                <a:solidFill>
                  <a:schemeClr val="tx1"/>
                </a:solidFill>
                <a:latin typeface="+mn-ea"/>
              </a:rPr>
              <a:t>月）」の中に、巨大災害に備え、</a:t>
            </a:r>
            <a:r>
              <a:rPr lang="ja-JP" altLang="en-US" dirty="0">
                <a:solidFill>
                  <a:srgbClr val="0000FF"/>
                </a:solidFill>
                <a:latin typeface="+mn-ea"/>
              </a:rPr>
              <a:t>地域ブロック単位での協議の場</a:t>
            </a:r>
            <a:r>
              <a:rPr lang="ja-JP" altLang="en-US" dirty="0">
                <a:solidFill>
                  <a:schemeClr val="tx1"/>
                </a:solidFill>
                <a:latin typeface="+mn-ea"/>
              </a:rPr>
              <a:t>を設置し、必要な処理体制等について検討することが盛り込まれた。</a:t>
            </a:r>
          </a:p>
        </p:txBody>
      </p:sp>
      <p:cxnSp>
        <p:nvCxnSpPr>
          <p:cNvPr id="7" name="直線矢印コネクタ 6"/>
          <p:cNvCxnSpPr/>
          <p:nvPr/>
        </p:nvCxnSpPr>
        <p:spPr>
          <a:xfrm flipV="1">
            <a:off x="5837238" y="4424363"/>
            <a:ext cx="0" cy="1063625"/>
          </a:xfrm>
          <a:prstGeom prst="straightConnector1">
            <a:avLst/>
          </a:prstGeom>
          <a:ln w="76200">
            <a:solidFill>
              <a:srgbClr val="0000FF"/>
            </a:solidFill>
            <a:tailEnd type="triangle"/>
          </a:ln>
        </p:spPr>
        <p:style>
          <a:lnRef idx="1">
            <a:schemeClr val="accent1"/>
          </a:lnRef>
          <a:fillRef idx="0">
            <a:schemeClr val="accent1"/>
          </a:fillRef>
          <a:effectRef idx="0">
            <a:schemeClr val="accent1"/>
          </a:effectRef>
          <a:fontRef idx="minor">
            <a:schemeClr val="tx1"/>
          </a:fontRef>
        </p:style>
      </p:cxnSp>
      <p:sp>
        <p:nvSpPr>
          <p:cNvPr id="19" name="テキスト ボックス 18"/>
          <p:cNvSpPr txBox="1"/>
          <p:nvPr/>
        </p:nvSpPr>
        <p:spPr>
          <a:xfrm>
            <a:off x="65088" y="6538913"/>
            <a:ext cx="5818187" cy="261937"/>
          </a:xfrm>
          <a:prstGeom prst="rect">
            <a:avLst/>
          </a:prstGeom>
          <a:noFill/>
        </p:spPr>
        <p:txBody>
          <a:bodyPr>
            <a:spAutoFit/>
          </a:bodyPr>
          <a:lstStyle/>
          <a:p>
            <a:pPr>
              <a:defRPr/>
            </a:pPr>
            <a:r>
              <a:rPr lang="ja-JP" altLang="en-US" sz="1050" dirty="0"/>
              <a:t>環境省災害廃棄物対策情報サイト　</a:t>
            </a:r>
            <a:r>
              <a:rPr lang="en-US" altLang="ja-JP" sz="1050" dirty="0">
                <a:hlinkClick r:id="rId3"/>
              </a:rPr>
              <a:t>http://kouikishori.env.go.jp</a:t>
            </a:r>
            <a:r>
              <a:rPr lang="ja-JP" altLang="en-US" sz="1050" dirty="0"/>
              <a:t>　を参照して加工</a:t>
            </a:r>
          </a:p>
        </p:txBody>
      </p:sp>
      <p:sp>
        <p:nvSpPr>
          <p:cNvPr id="3" name="コンテンツ プレースホルダー 2">
            <a:extLst>
              <a:ext uri="{FF2B5EF4-FFF2-40B4-BE49-F238E27FC236}">
                <a16:creationId xmlns:a16="http://schemas.microsoft.com/office/drawing/2014/main" id="{A960064B-6E3E-9B70-12D6-6CA201E2A134}"/>
              </a:ext>
            </a:extLst>
          </p:cNvPr>
          <p:cNvSpPr>
            <a:spLocks noGrp="1"/>
          </p:cNvSpPr>
          <p:nvPr>
            <p:ph sz="quarter" idx="11"/>
          </p:nvPr>
        </p:nvSpPr>
        <p:spPr>
          <a:xfrm>
            <a:off x="323528" y="260797"/>
            <a:ext cx="7594669" cy="457525"/>
          </a:xfrm>
        </p:spPr>
        <p:txBody>
          <a:bodyPr>
            <a:normAutofit/>
          </a:bodyPr>
          <a:lstStyle/>
          <a:p>
            <a:r>
              <a:rPr lang="ja-JP" altLang="en-US" dirty="0"/>
              <a:t>１ 大規模災害廃棄物対策ブロック協議会の位置付け</a:t>
            </a:r>
            <a:endParaRPr lang="en-US" altLang="ja-JP"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正方形/長方形 10"/>
          <p:cNvSpPr>
            <a:spLocks noChangeArrowheads="1"/>
          </p:cNvSpPr>
          <p:nvPr/>
        </p:nvSpPr>
        <p:spPr bwMode="auto">
          <a:xfrm>
            <a:off x="100013" y="836712"/>
            <a:ext cx="8936484" cy="1113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3231" tIns="33231" rIns="33231" bIns="33231">
            <a:spAutoFit/>
          </a:bodyPr>
          <a:lstStyle>
            <a:lvl1pPr marL="269875" indent="-269875">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defRPr/>
            </a:pPr>
            <a:r>
              <a:rPr lang="ja-JP" altLang="en-US" sz="1700" dirty="0">
                <a:latin typeface="+mn-ea"/>
                <a:ea typeface="+mn-ea"/>
                <a:cs typeface="Times New Roman" panose="02020603050405020304" pitchFamily="18" charset="0"/>
              </a:rPr>
              <a:t>○ </a:t>
            </a:r>
            <a:r>
              <a:rPr lang="ja-JP" altLang="ja-JP" sz="1700" dirty="0">
                <a:latin typeface="+mn-ea"/>
                <a:ea typeface="+mn-ea"/>
                <a:cs typeface="Times New Roman" panose="02020603050405020304" pitchFamily="18" charset="0"/>
              </a:rPr>
              <a:t>地域の災害廃棄物対策を強化すべく、</a:t>
            </a:r>
            <a:r>
              <a:rPr lang="ja-JP" altLang="en-US" sz="1700" dirty="0">
                <a:latin typeface="+mn-ea"/>
                <a:ea typeface="+mn-ea"/>
                <a:cs typeface="Times New Roman" panose="02020603050405020304" pitchFamily="18" charset="0"/>
              </a:rPr>
              <a:t>地方環境事務所が中心となって、関係省庁や自治体、事業者団体等の参画のもと、</a:t>
            </a:r>
            <a:r>
              <a:rPr lang="ja-JP" altLang="ja-JP" sz="1700" b="1" u="sng" dirty="0">
                <a:latin typeface="+mn-ea"/>
                <a:ea typeface="+mn-ea"/>
                <a:cs typeface="Times New Roman" panose="02020603050405020304" pitchFamily="18" charset="0"/>
              </a:rPr>
              <a:t>地域ブロック協議会を全国８箇所に設</a:t>
            </a:r>
            <a:r>
              <a:rPr lang="ja-JP" altLang="en-US" sz="1700" b="1" u="sng" dirty="0">
                <a:latin typeface="+mn-ea"/>
                <a:ea typeface="+mn-ea"/>
                <a:cs typeface="Times New Roman" panose="02020603050405020304" pitchFamily="18" charset="0"/>
              </a:rPr>
              <a:t>立</a:t>
            </a:r>
            <a:r>
              <a:rPr lang="ja-JP" altLang="en-US" sz="1700" dirty="0">
                <a:latin typeface="+mn-ea"/>
                <a:ea typeface="+mn-ea"/>
                <a:cs typeface="Times New Roman" panose="02020603050405020304" pitchFamily="18" charset="0"/>
              </a:rPr>
              <a:t>。</a:t>
            </a:r>
            <a:endParaRPr lang="en-US" altLang="ja-JP" sz="1700" dirty="0">
              <a:latin typeface="+mn-ea"/>
              <a:ea typeface="+mn-ea"/>
              <a:cs typeface="Times New Roman" panose="02020603050405020304" pitchFamily="18" charset="0"/>
            </a:endParaRPr>
          </a:p>
          <a:p>
            <a:pPr>
              <a:spcBef>
                <a:spcPct val="0"/>
              </a:spcBef>
              <a:buFontTx/>
              <a:buNone/>
              <a:defRPr/>
            </a:pPr>
            <a:r>
              <a:rPr lang="ja-JP" altLang="en-US" sz="1700" dirty="0">
                <a:latin typeface="+mn-ea"/>
                <a:ea typeface="+mn-ea"/>
                <a:cs typeface="Times New Roman" panose="02020603050405020304" pitchFamily="18" charset="0"/>
              </a:rPr>
              <a:t>○ 平時からの備えとして、地域ブロック別の</a:t>
            </a:r>
            <a:r>
              <a:rPr lang="ja-JP" altLang="en-US" sz="1700" b="1" u="sng" dirty="0">
                <a:latin typeface="+mn-ea"/>
                <a:ea typeface="+mn-ea"/>
                <a:cs typeface="Times New Roman" panose="02020603050405020304" pitchFamily="18" charset="0"/>
              </a:rPr>
              <a:t>災害廃棄物対策行動計画の策定</a:t>
            </a:r>
            <a:r>
              <a:rPr lang="ja-JP" altLang="en-US" sz="1700" dirty="0">
                <a:latin typeface="+mn-ea"/>
                <a:ea typeface="+mn-ea"/>
                <a:cs typeface="Times New Roman" panose="02020603050405020304" pitchFamily="18" charset="0"/>
              </a:rPr>
              <a:t>、地域ブロックにおける</a:t>
            </a:r>
            <a:r>
              <a:rPr lang="ja-JP" altLang="en-US" sz="1700" b="1" u="sng" dirty="0">
                <a:latin typeface="+mn-ea"/>
                <a:ea typeface="+mn-ea"/>
                <a:cs typeface="Times New Roman" panose="02020603050405020304" pitchFamily="18" charset="0"/>
              </a:rPr>
              <a:t>共同訓練の開催</a:t>
            </a:r>
            <a:r>
              <a:rPr lang="ja-JP" altLang="en-US" sz="1700" dirty="0">
                <a:latin typeface="+mn-ea"/>
                <a:ea typeface="+mn-ea"/>
                <a:cs typeface="Times New Roman" panose="02020603050405020304" pitchFamily="18" charset="0"/>
              </a:rPr>
              <a:t>、</a:t>
            </a:r>
            <a:r>
              <a:rPr lang="ja-JP" altLang="en-US" sz="1700" b="1" u="sng" dirty="0">
                <a:latin typeface="+mn-ea"/>
                <a:ea typeface="+mn-ea"/>
                <a:cs typeface="Times New Roman" panose="02020603050405020304" pitchFamily="18" charset="0"/>
              </a:rPr>
              <a:t>自治体に対する処理計画の策定支援や訓練への協力</a:t>
            </a:r>
            <a:r>
              <a:rPr lang="ja-JP" altLang="en-US" sz="1700" dirty="0">
                <a:latin typeface="+mn-ea"/>
                <a:ea typeface="+mn-ea"/>
                <a:cs typeface="Times New Roman" panose="02020603050405020304" pitchFamily="18" charset="0"/>
              </a:rPr>
              <a:t>を実施。</a:t>
            </a:r>
          </a:p>
        </p:txBody>
      </p:sp>
      <p:sp>
        <p:nvSpPr>
          <p:cNvPr id="353" name="正方形/長方形 352"/>
          <p:cNvSpPr/>
          <p:nvPr/>
        </p:nvSpPr>
        <p:spPr>
          <a:xfrm>
            <a:off x="100012" y="2110903"/>
            <a:ext cx="3319860" cy="3118297"/>
          </a:xfrm>
          <a:prstGeom prst="rect">
            <a:avLst/>
          </a:prstGeom>
        </p:spPr>
        <p:style>
          <a:lnRef idx="1">
            <a:schemeClr val="accent6"/>
          </a:lnRef>
          <a:fillRef idx="2">
            <a:schemeClr val="accent6"/>
          </a:fillRef>
          <a:effectRef idx="1">
            <a:schemeClr val="accent6"/>
          </a:effectRef>
          <a:fontRef idx="minor">
            <a:schemeClr val="dk1"/>
          </a:fontRef>
        </p:style>
        <p:txBody>
          <a:bodyPr lIns="33231" tIns="33231" rIns="33231" bIns="33231"/>
          <a:lstStyle/>
          <a:p>
            <a:pPr marL="151506" indent="-151506" algn="ctr">
              <a:defRPr/>
            </a:pPr>
            <a:r>
              <a:rPr lang="en-US" altLang="ja-JP" sz="1400" b="1" dirty="0">
                <a:solidFill>
                  <a:prstClr val="black"/>
                </a:solidFill>
                <a:latin typeface="ＭＳ Ｐゴシック" panose="020B0600070205080204" pitchFamily="50" charset="-128"/>
              </a:rPr>
              <a:t>【</a:t>
            </a:r>
            <a:r>
              <a:rPr lang="ja-JP" altLang="en-US" sz="1400" b="1" dirty="0">
                <a:solidFill>
                  <a:prstClr val="black"/>
                </a:solidFill>
                <a:latin typeface="ＭＳ Ｐゴシック" panose="020B0600070205080204" pitchFamily="50" charset="-128"/>
              </a:rPr>
              <a:t>地域ブロック協議会の活動内容</a:t>
            </a:r>
            <a:r>
              <a:rPr lang="en-US" altLang="ja-JP" sz="1400" b="1" dirty="0">
                <a:solidFill>
                  <a:prstClr val="black"/>
                </a:solidFill>
                <a:latin typeface="ＭＳ Ｐゴシック" panose="020B0600070205080204" pitchFamily="50" charset="-128"/>
              </a:rPr>
              <a:t>】</a:t>
            </a:r>
          </a:p>
          <a:p>
            <a:pPr marL="151506" indent="-151506">
              <a:defRPr/>
            </a:pPr>
            <a:endParaRPr lang="en-US" altLang="ja-JP" sz="1400" dirty="0">
              <a:solidFill>
                <a:prstClr val="black"/>
              </a:solidFill>
              <a:latin typeface="ＭＳ Ｐゴシック" panose="020B0600070205080204" pitchFamily="50" charset="-128"/>
            </a:endParaRPr>
          </a:p>
          <a:p>
            <a:pPr marL="151506" indent="-151506">
              <a:spcAft>
                <a:spcPts val="600"/>
              </a:spcAft>
              <a:defRPr/>
            </a:pPr>
            <a:r>
              <a:rPr lang="ja-JP" altLang="en-US" sz="1400" dirty="0">
                <a:solidFill>
                  <a:prstClr val="black"/>
                </a:solidFill>
                <a:latin typeface="ＭＳ Ｐゴシック" panose="020B0600070205080204" pitchFamily="50" charset="-128"/>
              </a:rPr>
              <a:t>①地域ブロック協議会の運営</a:t>
            </a:r>
            <a:endParaRPr lang="en-US" altLang="ja-JP" sz="1400" dirty="0">
              <a:solidFill>
                <a:prstClr val="black"/>
              </a:solidFill>
              <a:latin typeface="ＭＳ Ｐゴシック" panose="020B0600070205080204" pitchFamily="50" charset="-128"/>
            </a:endParaRPr>
          </a:p>
          <a:p>
            <a:pPr marL="151506" indent="-151506">
              <a:spcAft>
                <a:spcPts val="600"/>
              </a:spcAft>
              <a:defRPr/>
            </a:pPr>
            <a:r>
              <a:rPr lang="ja-JP" altLang="en-US" sz="1400" dirty="0">
                <a:solidFill>
                  <a:prstClr val="black"/>
                </a:solidFill>
                <a:latin typeface="ＭＳ Ｐゴシック" panose="020B0600070205080204" pitchFamily="50" charset="-128"/>
              </a:rPr>
              <a:t>②地域ブロック別の災害廃棄物対策行動計画等の作成</a:t>
            </a:r>
            <a:endParaRPr lang="en-US" altLang="ja-JP" sz="1400" dirty="0">
              <a:solidFill>
                <a:prstClr val="black"/>
              </a:solidFill>
              <a:latin typeface="ＭＳ Ｐゴシック" panose="020B0600070205080204" pitchFamily="50" charset="-128"/>
            </a:endParaRPr>
          </a:p>
          <a:p>
            <a:pPr marL="151506" indent="-151506">
              <a:spcAft>
                <a:spcPts val="600"/>
              </a:spcAft>
              <a:defRPr/>
            </a:pPr>
            <a:r>
              <a:rPr lang="ja-JP" altLang="en-US" sz="1400" dirty="0">
                <a:solidFill>
                  <a:prstClr val="black"/>
                </a:solidFill>
                <a:latin typeface="ＭＳ Ｐゴシック" panose="020B0600070205080204" pitchFamily="50" charset="-128"/>
              </a:rPr>
              <a:t>③自治体等向けセミナー・見学の実施</a:t>
            </a:r>
            <a:endParaRPr lang="en-US" altLang="ja-JP" sz="1400" dirty="0">
              <a:solidFill>
                <a:prstClr val="black"/>
              </a:solidFill>
              <a:latin typeface="ＭＳ Ｐゴシック" panose="020B0600070205080204" pitchFamily="50" charset="-128"/>
            </a:endParaRPr>
          </a:p>
          <a:p>
            <a:pPr marL="151506" indent="-151506">
              <a:spcAft>
                <a:spcPts val="600"/>
              </a:spcAft>
              <a:defRPr/>
            </a:pPr>
            <a:r>
              <a:rPr lang="ja-JP" altLang="en-US" sz="1400" dirty="0">
                <a:solidFill>
                  <a:prstClr val="black"/>
                </a:solidFill>
                <a:latin typeface="ＭＳ Ｐゴシック" panose="020B0600070205080204" pitchFamily="50" charset="-128"/>
              </a:rPr>
              <a:t>④自治体の災害廃棄物処理計画策定支援</a:t>
            </a:r>
            <a:endParaRPr lang="en-US" altLang="ja-JP" sz="1400" dirty="0">
              <a:solidFill>
                <a:prstClr val="black"/>
              </a:solidFill>
              <a:latin typeface="ＭＳ Ｐゴシック" panose="020B0600070205080204" pitchFamily="50" charset="-128"/>
            </a:endParaRPr>
          </a:p>
          <a:p>
            <a:pPr marL="151506" indent="-151506">
              <a:spcAft>
                <a:spcPts val="600"/>
              </a:spcAft>
              <a:defRPr/>
            </a:pPr>
            <a:r>
              <a:rPr lang="ja-JP" altLang="en-US" sz="1400" dirty="0">
                <a:solidFill>
                  <a:prstClr val="black"/>
                </a:solidFill>
                <a:latin typeface="ＭＳ Ｐゴシック" panose="020B0600070205080204" pitchFamily="50" charset="-128"/>
              </a:rPr>
              <a:t>⑤地域ブロックにおける共同訓練の実施</a:t>
            </a:r>
            <a:endParaRPr lang="en-US" altLang="ja-JP" sz="1400" dirty="0">
              <a:solidFill>
                <a:prstClr val="black"/>
              </a:solidFill>
              <a:latin typeface="ＭＳ Ｐゴシック" panose="020B0600070205080204" pitchFamily="50" charset="-128"/>
            </a:endParaRPr>
          </a:p>
          <a:p>
            <a:pPr marL="151506" indent="-151506">
              <a:spcAft>
                <a:spcPts val="600"/>
              </a:spcAft>
              <a:defRPr/>
            </a:pPr>
            <a:r>
              <a:rPr lang="ja-JP" altLang="en-US" sz="1400" dirty="0">
                <a:solidFill>
                  <a:prstClr val="black"/>
                </a:solidFill>
                <a:latin typeface="ＭＳ Ｐゴシック" panose="020B0600070205080204" pitchFamily="50" charset="-128"/>
              </a:rPr>
              <a:t>⑥地域ブロック内における実態の基礎調査・技術調査</a:t>
            </a:r>
            <a:endParaRPr lang="en-US" altLang="ja-JP" sz="1400" dirty="0">
              <a:solidFill>
                <a:prstClr val="black"/>
              </a:solidFill>
              <a:latin typeface="ＭＳ Ｐゴシック" panose="020B0600070205080204" pitchFamily="50" charset="-128"/>
            </a:endParaRPr>
          </a:p>
          <a:p>
            <a:pPr marL="151506" indent="-151506">
              <a:spcAft>
                <a:spcPts val="600"/>
              </a:spcAft>
              <a:defRPr/>
            </a:pPr>
            <a:r>
              <a:rPr lang="ja-JP" altLang="en-US" sz="1400" dirty="0">
                <a:solidFill>
                  <a:prstClr val="black"/>
                </a:solidFill>
                <a:latin typeface="ＭＳ Ｐゴシック" panose="020B0600070205080204" pitchFamily="50" charset="-128"/>
              </a:rPr>
              <a:t>⑦発生した災害に関する災害廃棄物処理に関する記録集等の作成　</a:t>
            </a:r>
            <a:r>
              <a:rPr lang="ja-JP" altLang="en-US" sz="1292" dirty="0">
                <a:solidFill>
                  <a:prstClr val="black"/>
                </a:solidFill>
                <a:latin typeface="ＭＳ ゴシック" panose="020B0609070205080204" pitchFamily="49" charset="-128"/>
                <a:ea typeface="ＭＳ ゴシック" panose="020B0609070205080204" pitchFamily="49" charset="-128"/>
              </a:rPr>
              <a:t>　　　　　　　　　　　　　　</a:t>
            </a:r>
          </a:p>
        </p:txBody>
      </p:sp>
      <p:sp>
        <p:nvSpPr>
          <p:cNvPr id="354" name="正方形/長方形 353"/>
          <p:cNvSpPr/>
          <p:nvPr/>
        </p:nvSpPr>
        <p:spPr>
          <a:xfrm>
            <a:off x="100012" y="5287540"/>
            <a:ext cx="3319860" cy="1310420"/>
          </a:xfrm>
          <a:prstGeom prst="rect">
            <a:avLst/>
          </a:prstGeom>
        </p:spPr>
        <p:style>
          <a:lnRef idx="1">
            <a:schemeClr val="accent2"/>
          </a:lnRef>
          <a:fillRef idx="2">
            <a:schemeClr val="accent2"/>
          </a:fillRef>
          <a:effectRef idx="1">
            <a:schemeClr val="accent2"/>
          </a:effectRef>
          <a:fontRef idx="minor">
            <a:schemeClr val="dk1"/>
          </a:fontRef>
        </p:style>
        <p:txBody>
          <a:bodyPr lIns="33231" tIns="33231" rIns="33231" bIns="33231" anchor="ctr"/>
          <a:lstStyle/>
          <a:p>
            <a:pPr>
              <a:defRPr/>
            </a:pPr>
            <a:r>
              <a:rPr lang="en-US" altLang="ja-JP" sz="1400" dirty="0">
                <a:latin typeface="ＭＳ Ｐゴシック" panose="020B0600070205080204" pitchFamily="50" charset="-128"/>
              </a:rPr>
              <a:t>【</a:t>
            </a:r>
            <a:r>
              <a:rPr lang="ja-JP" altLang="en-US" sz="1400" dirty="0">
                <a:latin typeface="ＭＳ Ｐゴシック" panose="020B0600070205080204" pitchFamily="50" charset="-128"/>
              </a:rPr>
              <a:t>構成</a:t>
            </a:r>
            <a:r>
              <a:rPr lang="en-US" altLang="ja-JP" sz="1400" dirty="0">
                <a:latin typeface="ＭＳ Ｐゴシック" panose="020B0600070205080204" pitchFamily="50" charset="-128"/>
              </a:rPr>
              <a:t>】</a:t>
            </a:r>
          </a:p>
          <a:p>
            <a:pPr>
              <a:spcAft>
                <a:spcPts val="600"/>
              </a:spcAft>
              <a:defRPr/>
            </a:pPr>
            <a:r>
              <a:rPr lang="ja-JP" altLang="en-US" sz="1400" dirty="0">
                <a:latin typeface="ＭＳ Ｐゴシック" panose="020B0600070205080204" pitchFamily="50" charset="-128"/>
              </a:rPr>
              <a:t>環境省</a:t>
            </a:r>
            <a:r>
              <a:rPr lang="ja-JP" altLang="en-US" sz="1400" dirty="0">
                <a:solidFill>
                  <a:srgbClr val="000000"/>
                </a:solidFill>
                <a:latin typeface="ＭＳ Ｐゴシック" panose="020B0600070205080204" pitchFamily="50" charset="-128"/>
              </a:rPr>
              <a:t>、主要な</a:t>
            </a:r>
            <a:r>
              <a:rPr lang="ja-JP" altLang="en-US" sz="1400" dirty="0">
                <a:latin typeface="ＭＳ Ｐゴシック" panose="020B0600070205080204" pitchFamily="50" charset="-128"/>
              </a:rPr>
              <a:t>関係省庁地方支分部局、</a:t>
            </a:r>
            <a:endParaRPr lang="en-US" altLang="ja-JP" sz="1400" dirty="0">
              <a:latin typeface="ＭＳ Ｐゴシック" panose="020B0600070205080204" pitchFamily="50" charset="-128"/>
            </a:endParaRPr>
          </a:p>
          <a:p>
            <a:pPr>
              <a:spcAft>
                <a:spcPts val="600"/>
              </a:spcAft>
              <a:defRPr/>
            </a:pPr>
            <a:r>
              <a:rPr lang="ja-JP" altLang="en-US" sz="1400" dirty="0">
                <a:solidFill>
                  <a:srgbClr val="000000"/>
                </a:solidFill>
                <a:latin typeface="ＭＳ Ｐゴシック" panose="020B0600070205080204" pitchFamily="50" charset="-128"/>
              </a:rPr>
              <a:t>都道府県市町村、</a:t>
            </a:r>
            <a:endParaRPr lang="en-US" altLang="ja-JP" sz="1400" dirty="0">
              <a:solidFill>
                <a:srgbClr val="000000"/>
              </a:solidFill>
              <a:latin typeface="ＭＳ Ｐゴシック" panose="020B0600070205080204" pitchFamily="50" charset="-128"/>
            </a:endParaRPr>
          </a:p>
          <a:p>
            <a:pPr>
              <a:spcAft>
                <a:spcPts val="600"/>
              </a:spcAft>
              <a:defRPr/>
            </a:pPr>
            <a:r>
              <a:rPr lang="ja-JP" altLang="en-US" sz="1400" dirty="0">
                <a:solidFill>
                  <a:srgbClr val="000000"/>
                </a:solidFill>
                <a:latin typeface="ＭＳ Ｐゴシック" panose="020B0600070205080204" pitchFamily="50" charset="-128"/>
              </a:rPr>
              <a:t>廃棄物処理事業者団体、地域の専門家　等</a:t>
            </a:r>
          </a:p>
        </p:txBody>
      </p:sp>
      <p:sp>
        <p:nvSpPr>
          <p:cNvPr id="2" name="コンテンツ プレースホルダー 1">
            <a:extLst>
              <a:ext uri="{FF2B5EF4-FFF2-40B4-BE49-F238E27FC236}">
                <a16:creationId xmlns:a16="http://schemas.microsoft.com/office/drawing/2014/main" id="{AC7A69AE-EEB4-9806-7D12-819CFD1AC85F}"/>
              </a:ext>
            </a:extLst>
          </p:cNvPr>
          <p:cNvSpPr>
            <a:spLocks noGrp="1"/>
          </p:cNvSpPr>
          <p:nvPr>
            <p:ph sz="quarter" idx="11"/>
          </p:nvPr>
        </p:nvSpPr>
        <p:spPr/>
        <p:txBody>
          <a:bodyPr>
            <a:normAutofit/>
          </a:bodyPr>
          <a:lstStyle/>
          <a:p>
            <a:r>
              <a:rPr lang="ja-JP" altLang="en-US" dirty="0"/>
              <a:t>１ 地域ブロック協議会について</a:t>
            </a:r>
            <a:endParaRPr lang="en-US" altLang="ja-JP" dirty="0"/>
          </a:p>
        </p:txBody>
      </p:sp>
      <p:pic>
        <p:nvPicPr>
          <p:cNvPr id="3" name="図 2">
            <a:extLst>
              <a:ext uri="{FF2B5EF4-FFF2-40B4-BE49-F238E27FC236}">
                <a16:creationId xmlns:a16="http://schemas.microsoft.com/office/drawing/2014/main" id="{D4E347BA-9A06-4068-ADC8-24E6B7039A0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35896" y="2110903"/>
            <a:ext cx="4757918" cy="4292327"/>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グループ化 11"/>
          <p:cNvGrpSpPr/>
          <p:nvPr/>
        </p:nvGrpSpPr>
        <p:grpSpPr>
          <a:xfrm>
            <a:off x="6118976" y="2232266"/>
            <a:ext cx="2774199" cy="4149063"/>
            <a:chOff x="757901" y="2946089"/>
            <a:chExt cx="2432538" cy="1904141"/>
          </a:xfrm>
          <a:solidFill>
            <a:schemeClr val="bg1"/>
          </a:solidFill>
        </p:grpSpPr>
        <p:sp>
          <p:nvSpPr>
            <p:cNvPr id="13" name="角丸四角形 12"/>
            <p:cNvSpPr/>
            <p:nvPr/>
          </p:nvSpPr>
          <p:spPr bwMode="auto">
            <a:xfrm>
              <a:off x="757901" y="3058859"/>
              <a:ext cx="2432538" cy="1791371"/>
            </a:xfrm>
            <a:prstGeom prst="roundRect">
              <a:avLst>
                <a:gd name="adj" fmla="val 6129"/>
              </a:avLst>
            </a:prstGeom>
            <a:grpFill/>
            <a:ln w="19050">
              <a:solidFill>
                <a:schemeClr val="tx2"/>
              </a:solidFill>
            </a:ln>
          </p:spPr>
          <p:style>
            <a:lnRef idx="2">
              <a:schemeClr val="dk1"/>
            </a:lnRef>
            <a:fillRef idx="1">
              <a:schemeClr val="lt1"/>
            </a:fillRef>
            <a:effectRef idx="0">
              <a:schemeClr val="dk1"/>
            </a:effectRef>
            <a:fontRef idx="minor">
              <a:schemeClr val="dk1"/>
            </a:fontRef>
          </p:style>
          <p:txBody>
            <a:bodyPr anchor="ctr"/>
            <a:lstStyle/>
            <a:p>
              <a:pPr algn="ctr">
                <a:defRPr/>
              </a:pPr>
              <a:endParaRPr lang="en-US" altLang="ja-JP" sz="1662" b="1" dirty="0">
                <a:solidFill>
                  <a:schemeClr val="tx1"/>
                </a:solidFill>
                <a:latin typeface="メイリオ" panose="020B0604030504040204" pitchFamily="50" charset="-128"/>
                <a:ea typeface="メイリオ" panose="020B0604030504040204" pitchFamily="50" charset="-128"/>
              </a:endParaRPr>
            </a:p>
          </p:txBody>
        </p:sp>
        <p:sp>
          <p:nvSpPr>
            <p:cNvPr id="15" name="角丸四角形 14"/>
            <p:cNvSpPr/>
            <p:nvPr/>
          </p:nvSpPr>
          <p:spPr bwMode="auto">
            <a:xfrm>
              <a:off x="860477" y="2946089"/>
              <a:ext cx="2225920" cy="227723"/>
            </a:xfrm>
            <a:prstGeom prst="roundRect">
              <a:avLst/>
            </a:prstGeom>
            <a:grpFill/>
            <a:ln w="19050">
              <a:solidFill>
                <a:schemeClr val="tx2"/>
              </a:solidFill>
            </a:ln>
          </p:spPr>
          <p:style>
            <a:lnRef idx="2">
              <a:schemeClr val="dk1"/>
            </a:lnRef>
            <a:fillRef idx="1">
              <a:schemeClr val="lt1"/>
            </a:fillRef>
            <a:effectRef idx="0">
              <a:schemeClr val="dk1"/>
            </a:effectRef>
            <a:fontRef idx="minor">
              <a:schemeClr val="dk1"/>
            </a:fontRef>
          </p:style>
          <p:txBody>
            <a:bodyPr anchor="ctr"/>
            <a:lstStyle/>
            <a:p>
              <a:pPr algn="ctr">
                <a:defRPr/>
              </a:pPr>
              <a:r>
                <a:rPr lang="ja-JP" altLang="en-US" sz="1600" b="1" dirty="0">
                  <a:solidFill>
                    <a:schemeClr val="tx1"/>
                  </a:solidFill>
                  <a:latin typeface="メイリオ" panose="020B0604030504040204" pitchFamily="50" charset="-128"/>
                  <a:ea typeface="メイリオ" panose="020B0604030504040204" pitchFamily="50" charset="-128"/>
                </a:rPr>
                <a:t>円滑な情報共有</a:t>
              </a:r>
              <a:endParaRPr lang="en-US" altLang="ja-JP" sz="1600" b="1" dirty="0">
                <a:solidFill>
                  <a:schemeClr val="tx1"/>
                </a:solidFill>
                <a:latin typeface="メイリオ" panose="020B0604030504040204" pitchFamily="50" charset="-128"/>
                <a:ea typeface="メイリオ" panose="020B0604030504040204" pitchFamily="50" charset="-128"/>
              </a:endParaRPr>
            </a:p>
          </p:txBody>
        </p:sp>
      </p:grpSp>
      <p:sp>
        <p:nvSpPr>
          <p:cNvPr id="2" name="コンテンツ プレースホルダー 1"/>
          <p:cNvSpPr>
            <a:spLocks noGrp="1"/>
          </p:cNvSpPr>
          <p:nvPr>
            <p:ph sz="quarter" idx="11"/>
          </p:nvPr>
        </p:nvSpPr>
        <p:spPr/>
        <p:txBody>
          <a:bodyPr>
            <a:normAutofit/>
          </a:bodyPr>
          <a:lstStyle/>
          <a:p>
            <a:r>
              <a:rPr lang="ja-JP" altLang="en-US" dirty="0"/>
              <a:t>２ 令和７年度活動予定</a:t>
            </a:r>
          </a:p>
        </p:txBody>
      </p:sp>
      <p:grpSp>
        <p:nvGrpSpPr>
          <p:cNvPr id="24" name="グループ化 23"/>
          <p:cNvGrpSpPr/>
          <p:nvPr/>
        </p:nvGrpSpPr>
        <p:grpSpPr>
          <a:xfrm>
            <a:off x="3181186" y="2224876"/>
            <a:ext cx="2774199" cy="4156453"/>
            <a:chOff x="757901" y="2942744"/>
            <a:chExt cx="2432538" cy="1911789"/>
          </a:xfrm>
          <a:solidFill>
            <a:schemeClr val="bg1"/>
          </a:solidFill>
        </p:grpSpPr>
        <p:sp>
          <p:nvSpPr>
            <p:cNvPr id="25" name="角丸四角形 24"/>
            <p:cNvSpPr/>
            <p:nvPr/>
          </p:nvSpPr>
          <p:spPr bwMode="auto">
            <a:xfrm>
              <a:off x="757901" y="3059110"/>
              <a:ext cx="2432538" cy="1795423"/>
            </a:xfrm>
            <a:prstGeom prst="roundRect">
              <a:avLst>
                <a:gd name="adj" fmla="val 6129"/>
              </a:avLst>
            </a:prstGeom>
            <a:grpFill/>
            <a:ln w="19050">
              <a:solidFill>
                <a:schemeClr val="tx2"/>
              </a:solidFill>
            </a:ln>
          </p:spPr>
          <p:style>
            <a:lnRef idx="2">
              <a:schemeClr val="dk1"/>
            </a:lnRef>
            <a:fillRef idx="1">
              <a:schemeClr val="lt1"/>
            </a:fillRef>
            <a:effectRef idx="0">
              <a:schemeClr val="dk1"/>
            </a:effectRef>
            <a:fontRef idx="minor">
              <a:schemeClr val="dk1"/>
            </a:fontRef>
          </p:style>
          <p:txBody>
            <a:bodyPr anchor="ctr"/>
            <a:lstStyle/>
            <a:p>
              <a:pPr algn="ctr">
                <a:defRPr/>
              </a:pPr>
              <a:endParaRPr lang="en-US" altLang="ja-JP" sz="1662" b="1" dirty="0">
                <a:solidFill>
                  <a:schemeClr val="tx1"/>
                </a:solidFill>
                <a:latin typeface="メイリオ" panose="020B0604030504040204" pitchFamily="50" charset="-128"/>
                <a:ea typeface="メイリオ" panose="020B0604030504040204" pitchFamily="50" charset="-128"/>
              </a:endParaRPr>
            </a:p>
          </p:txBody>
        </p:sp>
        <p:sp>
          <p:nvSpPr>
            <p:cNvPr id="27" name="角丸四角形 26"/>
            <p:cNvSpPr/>
            <p:nvPr/>
          </p:nvSpPr>
          <p:spPr bwMode="auto">
            <a:xfrm>
              <a:off x="860477" y="2942744"/>
              <a:ext cx="2225920" cy="231579"/>
            </a:xfrm>
            <a:prstGeom prst="roundRect">
              <a:avLst/>
            </a:prstGeom>
            <a:grpFill/>
            <a:ln w="19050">
              <a:solidFill>
                <a:schemeClr val="tx2"/>
              </a:solidFill>
            </a:ln>
          </p:spPr>
          <p:style>
            <a:lnRef idx="2">
              <a:schemeClr val="dk1"/>
            </a:lnRef>
            <a:fillRef idx="1">
              <a:schemeClr val="lt1"/>
            </a:fillRef>
            <a:effectRef idx="0">
              <a:schemeClr val="dk1"/>
            </a:effectRef>
            <a:fontRef idx="minor">
              <a:schemeClr val="dk1"/>
            </a:fontRef>
          </p:style>
          <p:txBody>
            <a:bodyPr anchor="ctr"/>
            <a:lstStyle/>
            <a:p>
              <a:pPr algn="ctr">
                <a:defRPr/>
              </a:pPr>
              <a:r>
                <a:rPr lang="ja-JP" altLang="en-US" sz="1600" b="1" dirty="0">
                  <a:solidFill>
                    <a:schemeClr val="tx1"/>
                  </a:solidFill>
                  <a:latin typeface="メイリオ" panose="020B0604030504040204" pitchFamily="50" charset="-128"/>
                  <a:ea typeface="メイリオ" panose="020B0604030504040204" pitchFamily="50" charset="-128"/>
                </a:rPr>
                <a:t>災害対応力の底上げ</a:t>
              </a:r>
              <a:endParaRPr lang="en-US" altLang="ja-JP" sz="1600" b="1" dirty="0">
                <a:solidFill>
                  <a:schemeClr val="tx1"/>
                </a:solidFill>
                <a:latin typeface="メイリオ" panose="020B0604030504040204" pitchFamily="50" charset="-128"/>
                <a:ea typeface="メイリオ" panose="020B0604030504040204" pitchFamily="50" charset="-128"/>
              </a:endParaRPr>
            </a:p>
          </p:txBody>
        </p:sp>
      </p:grpSp>
      <p:sp>
        <p:nvSpPr>
          <p:cNvPr id="3" name="角丸四角形 8">
            <a:extLst>
              <a:ext uri="{FF2B5EF4-FFF2-40B4-BE49-F238E27FC236}">
                <a16:creationId xmlns:a16="http://schemas.microsoft.com/office/drawing/2014/main" id="{4A047226-24FC-9805-3DB4-02DD415A888D}"/>
              </a:ext>
            </a:extLst>
          </p:cNvPr>
          <p:cNvSpPr/>
          <p:nvPr/>
        </p:nvSpPr>
        <p:spPr>
          <a:xfrm>
            <a:off x="250825" y="980728"/>
            <a:ext cx="8642350" cy="1141540"/>
          </a:xfrm>
          <a:prstGeom prst="roundRect">
            <a:avLst/>
          </a:prstGeom>
          <a:solidFill>
            <a:schemeClr val="bg2">
              <a:lumMod val="10000"/>
              <a:lumOff val="90000"/>
            </a:schemeClr>
          </a:solidFill>
          <a:ln w="190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lIns="108000" tIns="0" rIns="0" bIns="0" rtlCol="0" anchor="ctr"/>
          <a:lstStyle/>
          <a:p>
            <a:r>
              <a:rPr lang="ja-JP" altLang="en-US" sz="1600" spc="50" dirty="0">
                <a:solidFill>
                  <a:schemeClr val="tx1"/>
                </a:solidFill>
                <a:latin typeface="メイリオ" panose="020B0604030504040204" pitchFamily="50" charset="-128"/>
              </a:rPr>
              <a:t>首都直下地震や南海トラフ地震等大規模災害の発生に備え、「大規模災害発生時における関東ブロック災害廃棄物対策行動計画」に基づいた</a:t>
            </a:r>
            <a:r>
              <a:rPr lang="ja-JP" altLang="en-US" sz="1600" b="1" spc="50" dirty="0">
                <a:solidFill>
                  <a:schemeClr val="tx1"/>
                </a:solidFill>
                <a:latin typeface="メイリオ" panose="020B0604030504040204" pitchFamily="50" charset="-128"/>
              </a:rPr>
              <a:t>広域的な連携体制を構築</a:t>
            </a:r>
            <a:r>
              <a:rPr lang="ja-JP" altLang="en-US" sz="1600" spc="50" dirty="0">
                <a:solidFill>
                  <a:schemeClr val="tx1"/>
                </a:solidFill>
                <a:latin typeface="メイリオ" panose="020B0604030504040204" pitchFamily="50" charset="-128"/>
              </a:rPr>
              <a:t>するため、発災時にキーパーソンとなり得る</a:t>
            </a:r>
            <a:r>
              <a:rPr lang="ja-JP" altLang="en-US" sz="1600" b="1" spc="50" dirty="0">
                <a:solidFill>
                  <a:schemeClr val="tx1"/>
                </a:solidFill>
                <a:latin typeface="メイリオ" panose="020B0604030504040204" pitchFamily="50" charset="-128"/>
              </a:rPr>
              <a:t>人材育成</a:t>
            </a:r>
            <a:r>
              <a:rPr lang="ja-JP" altLang="en-US" sz="1600" spc="50" dirty="0">
                <a:solidFill>
                  <a:schemeClr val="tx1"/>
                </a:solidFill>
                <a:latin typeface="メイリオ" panose="020B0604030504040204" pitchFamily="50" charset="-128"/>
              </a:rPr>
              <a:t>、協議会の各構成員をはじめブロック内での円滑な</a:t>
            </a:r>
            <a:r>
              <a:rPr lang="ja-JP" altLang="en-US" sz="1600" b="1" spc="50" dirty="0">
                <a:solidFill>
                  <a:schemeClr val="tx1"/>
                </a:solidFill>
                <a:latin typeface="メイリオ" panose="020B0604030504040204" pitchFamily="50" charset="-128"/>
              </a:rPr>
              <a:t>情報共有</a:t>
            </a:r>
            <a:r>
              <a:rPr lang="ja-JP" altLang="en-US" sz="1600" spc="50" dirty="0">
                <a:solidFill>
                  <a:schemeClr val="tx1"/>
                </a:solidFill>
                <a:latin typeface="メイリオ" panose="020B0604030504040204" pitchFamily="50" charset="-128"/>
              </a:rPr>
              <a:t>等に係る取組みを実施する。</a:t>
            </a:r>
          </a:p>
        </p:txBody>
      </p:sp>
      <p:grpSp>
        <p:nvGrpSpPr>
          <p:cNvPr id="5" name="グループ化 4">
            <a:extLst>
              <a:ext uri="{FF2B5EF4-FFF2-40B4-BE49-F238E27FC236}">
                <a16:creationId xmlns:a16="http://schemas.microsoft.com/office/drawing/2014/main" id="{2AEE8B9F-049B-6F6B-A983-19F5A3DF9E2B}"/>
              </a:ext>
            </a:extLst>
          </p:cNvPr>
          <p:cNvGrpSpPr/>
          <p:nvPr/>
        </p:nvGrpSpPr>
        <p:grpSpPr>
          <a:xfrm>
            <a:off x="272229" y="2227141"/>
            <a:ext cx="2774199" cy="4154187"/>
            <a:chOff x="272229" y="2227141"/>
            <a:chExt cx="2774199" cy="4154187"/>
          </a:xfrm>
        </p:grpSpPr>
        <p:grpSp>
          <p:nvGrpSpPr>
            <p:cNvPr id="32" name="グループ化 31"/>
            <p:cNvGrpSpPr/>
            <p:nvPr/>
          </p:nvGrpSpPr>
          <p:grpSpPr>
            <a:xfrm>
              <a:off x="272229" y="2227141"/>
              <a:ext cx="2774199" cy="4154187"/>
              <a:chOff x="757901" y="2947692"/>
              <a:chExt cx="2432538" cy="1899452"/>
            </a:xfrm>
            <a:solidFill>
              <a:schemeClr val="bg1"/>
            </a:solidFill>
          </p:grpSpPr>
          <p:sp>
            <p:nvSpPr>
              <p:cNvPr id="33" name="角丸四角形 32"/>
              <p:cNvSpPr/>
              <p:nvPr/>
            </p:nvSpPr>
            <p:spPr bwMode="auto">
              <a:xfrm>
                <a:off x="757901" y="3055644"/>
                <a:ext cx="2432538" cy="1791500"/>
              </a:xfrm>
              <a:prstGeom prst="roundRect">
                <a:avLst>
                  <a:gd name="adj" fmla="val 6129"/>
                </a:avLst>
              </a:prstGeom>
              <a:grpFill/>
              <a:ln w="19050">
                <a:solidFill>
                  <a:schemeClr val="tx2"/>
                </a:solidFill>
              </a:ln>
            </p:spPr>
            <p:style>
              <a:lnRef idx="2">
                <a:schemeClr val="dk1"/>
              </a:lnRef>
              <a:fillRef idx="1">
                <a:schemeClr val="lt1"/>
              </a:fillRef>
              <a:effectRef idx="0">
                <a:schemeClr val="dk1"/>
              </a:effectRef>
              <a:fontRef idx="minor">
                <a:schemeClr val="dk1"/>
              </a:fontRef>
            </p:style>
            <p:txBody>
              <a:bodyPr anchor="ctr"/>
              <a:lstStyle/>
              <a:p>
                <a:pPr algn="ctr">
                  <a:defRPr/>
                </a:pPr>
                <a:endParaRPr lang="en-US" altLang="ja-JP" sz="1662" b="1" dirty="0">
                  <a:solidFill>
                    <a:schemeClr val="tx1"/>
                  </a:solidFill>
                  <a:latin typeface="メイリオ" panose="020B0604030504040204" pitchFamily="50" charset="-128"/>
                  <a:ea typeface="メイリオ" panose="020B0604030504040204" pitchFamily="50" charset="-128"/>
                </a:endParaRPr>
              </a:p>
            </p:txBody>
          </p:sp>
          <p:sp>
            <p:nvSpPr>
              <p:cNvPr id="35" name="角丸四角形 34"/>
              <p:cNvSpPr/>
              <p:nvPr/>
            </p:nvSpPr>
            <p:spPr bwMode="auto">
              <a:xfrm>
                <a:off x="860477" y="2947692"/>
                <a:ext cx="2225920" cy="231086"/>
              </a:xfrm>
              <a:prstGeom prst="roundRect">
                <a:avLst/>
              </a:prstGeom>
              <a:grpFill/>
              <a:ln w="19050">
                <a:solidFill>
                  <a:schemeClr val="tx2"/>
                </a:solidFill>
              </a:ln>
            </p:spPr>
            <p:style>
              <a:lnRef idx="2">
                <a:schemeClr val="dk1"/>
              </a:lnRef>
              <a:fillRef idx="1">
                <a:schemeClr val="lt1"/>
              </a:fillRef>
              <a:effectRef idx="0">
                <a:schemeClr val="dk1"/>
              </a:effectRef>
              <a:fontRef idx="minor">
                <a:schemeClr val="dk1"/>
              </a:fontRef>
            </p:style>
            <p:txBody>
              <a:bodyPr anchor="ctr"/>
              <a:lstStyle/>
              <a:p>
                <a:pPr algn="ctr">
                  <a:defRPr/>
                </a:pPr>
                <a:r>
                  <a:rPr lang="ja-JP" altLang="en-US" sz="1600" b="1" dirty="0">
                    <a:solidFill>
                      <a:schemeClr val="tx1"/>
                    </a:solidFill>
                    <a:latin typeface="メイリオ" panose="020B0604030504040204" pitchFamily="50" charset="-128"/>
                    <a:ea typeface="メイリオ" panose="020B0604030504040204" pitchFamily="50" charset="-128"/>
                  </a:rPr>
                  <a:t>広域連携体制の構築</a:t>
                </a:r>
                <a:endParaRPr lang="en-US" altLang="ja-JP" sz="1600" b="1" dirty="0">
                  <a:solidFill>
                    <a:schemeClr val="tx1"/>
                  </a:solidFill>
                  <a:latin typeface="メイリオ" panose="020B0604030504040204" pitchFamily="50" charset="-128"/>
                  <a:ea typeface="メイリオ" panose="020B0604030504040204" pitchFamily="50" charset="-128"/>
                </a:endParaRPr>
              </a:p>
            </p:txBody>
          </p:sp>
        </p:grpSp>
        <p:sp>
          <p:nvSpPr>
            <p:cNvPr id="4" name="テキスト ボックス 27">
              <a:extLst>
                <a:ext uri="{FF2B5EF4-FFF2-40B4-BE49-F238E27FC236}">
                  <a16:creationId xmlns:a16="http://schemas.microsoft.com/office/drawing/2014/main" id="{9482F22B-7402-2FC7-CECF-F22390B4968F}"/>
                </a:ext>
              </a:extLst>
            </p:cNvPr>
            <p:cNvSpPr txBox="1">
              <a:spLocks noChangeArrowheads="1"/>
            </p:cNvSpPr>
            <p:nvPr/>
          </p:nvSpPr>
          <p:spPr bwMode="auto">
            <a:xfrm>
              <a:off x="393774" y="2958584"/>
              <a:ext cx="2506838" cy="32067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oAutofit/>
            </a:bodyPr>
            <a:lstStyle>
              <a:lvl1pPr marL="92075" indent="-92075">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pPr algn="just">
                <a:defRPr/>
              </a:pPr>
              <a:r>
                <a:rPr lang="ja-JP" altLang="en-US" sz="1600" b="1" u="sng" dirty="0">
                  <a:latin typeface="メイリオ" panose="020B0604030504040204" pitchFamily="50" charset="-128"/>
                  <a:ea typeface="メイリオ" panose="020B0604030504040204" pitchFamily="50" charset="-128"/>
                </a:rPr>
                <a:t>１ ブロック協議会の開催</a:t>
              </a:r>
              <a:endParaRPr lang="en-US" altLang="ja-JP" sz="1600" b="1" u="sng" dirty="0">
                <a:latin typeface="メイリオ" panose="020B0604030504040204" pitchFamily="50" charset="-128"/>
                <a:ea typeface="メイリオ" panose="020B0604030504040204" pitchFamily="50" charset="-128"/>
              </a:endParaRPr>
            </a:p>
            <a:p>
              <a:pPr algn="just">
                <a:defRPr/>
              </a:pPr>
              <a:endParaRPr lang="en-US" altLang="ja-JP" sz="800" dirty="0">
                <a:latin typeface="メイリオ" panose="020B0604030504040204" pitchFamily="50" charset="-128"/>
                <a:ea typeface="メイリオ" panose="020B0604030504040204" pitchFamily="50" charset="-128"/>
              </a:endParaRPr>
            </a:p>
            <a:p>
              <a:pPr algn="just">
                <a:defRPr/>
              </a:pPr>
              <a:r>
                <a:rPr lang="ja-JP" altLang="en-US" sz="1200" dirty="0">
                  <a:latin typeface="メイリオ" panose="020B0604030504040204" pitchFamily="50" charset="-128"/>
                  <a:ea typeface="メイリオ" panose="020B0604030504040204" pitchFamily="50" charset="-128"/>
                </a:rPr>
                <a:t>開催時期：</a:t>
              </a:r>
              <a:r>
                <a:rPr lang="en-US" altLang="ja-JP" sz="1200" dirty="0">
                  <a:latin typeface="メイリオ" panose="020B0604030504040204" pitchFamily="50" charset="-128"/>
                  <a:ea typeface="メイリオ" panose="020B0604030504040204" pitchFamily="50" charset="-128"/>
                </a:rPr>
                <a:t>7</a:t>
              </a:r>
              <a:r>
                <a:rPr lang="ja-JP" altLang="en-US" sz="1200" dirty="0">
                  <a:latin typeface="メイリオ" panose="020B0604030504040204" pitchFamily="50" charset="-128"/>
                  <a:ea typeface="メイリオ" panose="020B0604030504040204" pitchFamily="50" charset="-128"/>
                </a:rPr>
                <a:t>月、</a:t>
              </a:r>
              <a:r>
                <a:rPr lang="en-US" altLang="ja-JP" sz="1200" dirty="0">
                  <a:latin typeface="メイリオ" panose="020B0604030504040204" pitchFamily="50" charset="-128"/>
                  <a:ea typeface="メイリオ" panose="020B0604030504040204" pitchFamily="50" charset="-128"/>
                </a:rPr>
                <a:t>3</a:t>
              </a:r>
              <a:r>
                <a:rPr lang="ja-JP" altLang="en-US" sz="1200" dirty="0">
                  <a:latin typeface="メイリオ" panose="020B0604030504040204" pitchFamily="50" charset="-128"/>
                  <a:ea typeface="メイリオ" panose="020B0604030504040204" pitchFamily="50" charset="-128"/>
                </a:rPr>
                <a:t>月を予定</a:t>
              </a:r>
              <a:endParaRPr lang="en-US" altLang="ja-JP" sz="1200" dirty="0">
                <a:latin typeface="メイリオ" panose="020B0604030504040204" pitchFamily="50" charset="-128"/>
                <a:ea typeface="メイリオ" panose="020B0604030504040204" pitchFamily="50" charset="-128"/>
              </a:endParaRPr>
            </a:p>
            <a:p>
              <a:pPr algn="just">
                <a:defRPr/>
              </a:pPr>
              <a:r>
                <a:rPr lang="ja-JP" altLang="en-US" sz="1200" dirty="0">
                  <a:latin typeface="メイリオ" panose="020B0604030504040204" pitchFamily="50" charset="-128"/>
                  <a:ea typeface="メイリオ" panose="020B0604030504040204" pitchFamily="50" charset="-128"/>
                </a:rPr>
                <a:t>議事予定</a:t>
              </a:r>
              <a:endParaRPr lang="en-US" altLang="ja-JP" sz="1200" dirty="0">
                <a:latin typeface="メイリオ" panose="020B0604030504040204" pitchFamily="50" charset="-128"/>
                <a:ea typeface="メイリオ" panose="020B0604030504040204" pitchFamily="50" charset="-128"/>
              </a:endParaRPr>
            </a:p>
            <a:p>
              <a:pPr algn="just">
                <a:defRPr/>
              </a:pPr>
              <a:r>
                <a:rPr lang="ja-JP" altLang="en-US" sz="1200" dirty="0">
                  <a:latin typeface="メイリオ" panose="020B0604030504040204" pitchFamily="50" charset="-128"/>
                  <a:ea typeface="メイリオ" panose="020B0604030504040204" pitchFamily="50" charset="-128"/>
                </a:rPr>
                <a:t>・ 年間の活動予定と実績の報告</a:t>
              </a:r>
              <a:endParaRPr lang="en-US" altLang="ja-JP" sz="1200" dirty="0">
                <a:latin typeface="メイリオ" panose="020B0604030504040204" pitchFamily="50" charset="-128"/>
                <a:ea typeface="メイリオ" panose="020B0604030504040204" pitchFamily="50" charset="-128"/>
              </a:endParaRPr>
            </a:p>
            <a:p>
              <a:pPr algn="just">
                <a:defRPr/>
              </a:pPr>
              <a:r>
                <a:rPr lang="ja-JP" altLang="en-US" sz="1200" dirty="0">
                  <a:latin typeface="メイリオ" panose="020B0604030504040204" pitchFamily="50" charset="-128"/>
                  <a:ea typeface="メイリオ" panose="020B0604030504040204" pitchFamily="50" charset="-128"/>
                </a:rPr>
                <a:t>・ 災害対応事例に係る情報提供</a:t>
              </a:r>
              <a:endParaRPr lang="en-US" altLang="ja-JP" sz="1200" dirty="0">
                <a:latin typeface="メイリオ" panose="020B0604030504040204" pitchFamily="50" charset="-128"/>
                <a:ea typeface="メイリオ" panose="020B0604030504040204" pitchFamily="50" charset="-128"/>
              </a:endParaRPr>
            </a:p>
            <a:p>
              <a:pPr algn="just">
                <a:defRPr/>
              </a:pPr>
              <a:endParaRPr lang="en-US" altLang="ja-JP" sz="1600" dirty="0">
                <a:latin typeface="メイリオ" panose="020B0604030504040204" pitchFamily="50" charset="-128"/>
                <a:ea typeface="メイリオ" panose="020B0604030504040204" pitchFamily="50" charset="-128"/>
              </a:endParaRPr>
            </a:p>
            <a:p>
              <a:pPr algn="just">
                <a:defRPr/>
              </a:pPr>
              <a:r>
                <a:rPr lang="ja-JP" altLang="en-US" sz="1600" b="1" u="sng" dirty="0">
                  <a:latin typeface="メイリオ" panose="020B0604030504040204" pitchFamily="50" charset="-128"/>
                  <a:ea typeface="メイリオ" panose="020B0604030504040204" pitchFamily="50" charset="-128"/>
                </a:rPr>
                <a:t>２ 調査研究</a:t>
              </a:r>
              <a:r>
                <a:rPr lang="ja-JP" altLang="en-US" sz="1600" b="1" dirty="0">
                  <a:latin typeface="メイリオ" panose="020B0604030504040204" pitchFamily="50" charset="-128"/>
                  <a:ea typeface="メイリオ" panose="020B0604030504040204" pitchFamily="50" charset="-128"/>
                </a:rPr>
                <a:t> </a:t>
              </a:r>
              <a:r>
                <a:rPr lang="en-US" altLang="ja-JP" sz="1200" b="1" dirty="0">
                  <a:solidFill>
                    <a:srgbClr val="FF0000"/>
                  </a:solidFill>
                  <a:latin typeface="メイリオ" panose="020B0604030504040204" pitchFamily="50" charset="-128"/>
                  <a:ea typeface="メイリオ" panose="020B0604030504040204" pitchFamily="50" charset="-128"/>
                </a:rPr>
                <a:t>(</a:t>
              </a:r>
              <a:r>
                <a:rPr lang="ja-JP" altLang="en-US" sz="1200" b="1" dirty="0">
                  <a:solidFill>
                    <a:srgbClr val="FF0000"/>
                  </a:solidFill>
                  <a:latin typeface="メイリオ" panose="020B0604030504040204" pitchFamily="50" charset="-128"/>
                  <a:ea typeface="メイリオ" panose="020B0604030504040204" pitchFamily="50" charset="-128"/>
                </a:rPr>
                <a:t>新</a:t>
              </a:r>
              <a:r>
                <a:rPr lang="en-US" altLang="ja-JP" sz="1200" b="1" dirty="0">
                  <a:solidFill>
                    <a:srgbClr val="FF0000"/>
                  </a:solidFill>
                  <a:latin typeface="メイリオ" panose="020B0604030504040204" pitchFamily="50" charset="-128"/>
                  <a:ea typeface="メイリオ" panose="020B0604030504040204" pitchFamily="50" charset="-128"/>
                </a:rPr>
                <a:t>)</a:t>
              </a:r>
            </a:p>
            <a:p>
              <a:pPr algn="just">
                <a:defRPr/>
              </a:pPr>
              <a:endParaRPr lang="en-US" altLang="ja-JP" sz="800" dirty="0">
                <a:latin typeface="メイリオ" panose="020B0604030504040204" pitchFamily="50" charset="-128"/>
                <a:ea typeface="メイリオ" panose="020B0604030504040204" pitchFamily="50" charset="-128"/>
              </a:endParaRPr>
            </a:p>
            <a:p>
              <a:pPr algn="just">
                <a:defRPr/>
              </a:pPr>
              <a:r>
                <a:rPr lang="ja-JP" altLang="en-US" sz="1200" dirty="0">
                  <a:latin typeface="メイリオ" panose="020B0604030504040204" pitchFamily="50" charset="-128"/>
                  <a:ea typeface="メイリオ" panose="020B0604030504040204" pitchFamily="50" charset="-128"/>
                </a:rPr>
                <a:t>大規模災害発生時に市区町村の行</a:t>
              </a:r>
              <a:endParaRPr lang="en-US" altLang="ja-JP" sz="1200" dirty="0">
                <a:latin typeface="メイリオ" panose="020B0604030504040204" pitchFamily="50" charset="-128"/>
                <a:ea typeface="メイリオ" panose="020B0604030504040204" pitchFamily="50" charset="-128"/>
              </a:endParaRPr>
            </a:p>
            <a:p>
              <a:pPr algn="just">
                <a:defRPr/>
              </a:pPr>
              <a:r>
                <a:rPr lang="ja-JP" altLang="en-US" sz="1200" dirty="0">
                  <a:latin typeface="メイリオ" panose="020B0604030504040204" pitchFamily="50" charset="-128"/>
                  <a:ea typeface="メイリオ" panose="020B0604030504040204" pitchFamily="50" charset="-128"/>
                </a:rPr>
                <a:t>政機能が喪失した場合などにおけ</a:t>
              </a:r>
              <a:endParaRPr lang="en-US" altLang="ja-JP" sz="1200" dirty="0">
                <a:latin typeface="メイリオ" panose="020B0604030504040204" pitchFamily="50" charset="-128"/>
                <a:ea typeface="メイリオ" panose="020B0604030504040204" pitchFamily="50" charset="-128"/>
              </a:endParaRPr>
            </a:p>
            <a:p>
              <a:pPr algn="just">
                <a:defRPr/>
              </a:pPr>
              <a:r>
                <a:rPr lang="ja-JP" altLang="en-US" sz="1200" dirty="0">
                  <a:latin typeface="メイリオ" panose="020B0604030504040204" pitchFamily="50" charset="-128"/>
                  <a:ea typeface="メイリオ" panose="020B0604030504040204" pitchFamily="50" charset="-128"/>
                </a:rPr>
                <a:t>る地方自治法の規定に基づく都県</a:t>
              </a:r>
              <a:endParaRPr lang="en-US" altLang="ja-JP" sz="1200" dirty="0">
                <a:latin typeface="メイリオ" panose="020B0604030504040204" pitchFamily="50" charset="-128"/>
                <a:ea typeface="メイリオ" panose="020B0604030504040204" pitchFamily="50" charset="-128"/>
              </a:endParaRPr>
            </a:p>
            <a:p>
              <a:pPr algn="just">
                <a:defRPr/>
              </a:pPr>
              <a:r>
                <a:rPr lang="ja-JP" altLang="en-US" sz="1200" dirty="0">
                  <a:latin typeface="メイリオ" panose="020B0604030504040204" pitchFamily="50" charset="-128"/>
                  <a:ea typeface="メイリオ" panose="020B0604030504040204" pitchFamily="50" charset="-128"/>
                </a:rPr>
                <a:t>への「事務委託」について、過去</a:t>
              </a:r>
              <a:endParaRPr lang="en-US" altLang="ja-JP" sz="1200" dirty="0">
                <a:latin typeface="メイリオ" panose="020B0604030504040204" pitchFamily="50" charset="-128"/>
                <a:ea typeface="メイリオ" panose="020B0604030504040204" pitchFamily="50" charset="-128"/>
              </a:endParaRPr>
            </a:p>
            <a:p>
              <a:pPr algn="just">
                <a:defRPr/>
              </a:pPr>
              <a:r>
                <a:rPr lang="ja-JP" altLang="en-US" sz="1200" dirty="0">
                  <a:latin typeface="メイリオ" panose="020B0604030504040204" pitchFamily="50" charset="-128"/>
                  <a:ea typeface="メイリオ" panose="020B0604030504040204" pitchFamily="50" charset="-128"/>
                </a:rPr>
                <a:t>の事例の調査等を行い、災害廃棄</a:t>
              </a:r>
              <a:endParaRPr lang="en-US" altLang="ja-JP" sz="1200" dirty="0">
                <a:latin typeface="メイリオ" panose="020B0604030504040204" pitchFamily="50" charset="-128"/>
                <a:ea typeface="メイリオ" panose="020B0604030504040204" pitchFamily="50" charset="-128"/>
              </a:endParaRPr>
            </a:p>
            <a:p>
              <a:pPr algn="just">
                <a:defRPr/>
              </a:pPr>
              <a:r>
                <a:rPr lang="ja-JP" altLang="en-US" sz="1200" dirty="0">
                  <a:latin typeface="メイリオ" panose="020B0604030504040204" pitchFamily="50" charset="-128"/>
                  <a:ea typeface="メイリオ" panose="020B0604030504040204" pitchFamily="50" charset="-128"/>
                </a:rPr>
                <a:t>物処理に係る事務委託の効果と課</a:t>
              </a:r>
              <a:endParaRPr lang="en-US" altLang="ja-JP" sz="1200" dirty="0">
                <a:latin typeface="メイリオ" panose="020B0604030504040204" pitchFamily="50" charset="-128"/>
                <a:ea typeface="メイリオ" panose="020B0604030504040204" pitchFamily="50" charset="-128"/>
              </a:endParaRPr>
            </a:p>
            <a:p>
              <a:pPr algn="just">
                <a:defRPr/>
              </a:pPr>
              <a:r>
                <a:rPr lang="ja-JP" altLang="en-US" sz="1200" dirty="0">
                  <a:latin typeface="メイリオ" panose="020B0604030504040204" pitchFamily="50" charset="-128"/>
                  <a:ea typeface="メイリオ" panose="020B0604030504040204" pitchFamily="50" charset="-128"/>
                </a:rPr>
                <a:t>題などを整理する。</a:t>
              </a:r>
              <a:endParaRPr lang="en-US" altLang="ja-JP" sz="1200" dirty="0">
                <a:latin typeface="メイリオ" panose="020B0604030504040204" pitchFamily="50" charset="-128"/>
                <a:ea typeface="メイリオ" panose="020B0604030504040204" pitchFamily="50" charset="-128"/>
              </a:endParaRPr>
            </a:p>
            <a:p>
              <a:pPr algn="just">
                <a:defRPr/>
              </a:pPr>
              <a:endParaRPr lang="en-US" altLang="ja-JP" sz="1200" dirty="0">
                <a:latin typeface="メイリオ" panose="020B0604030504040204" pitchFamily="50" charset="-128"/>
                <a:ea typeface="メイリオ" panose="020B0604030504040204" pitchFamily="50" charset="-128"/>
              </a:endParaRPr>
            </a:p>
            <a:p>
              <a:pPr algn="just">
                <a:defRPr/>
              </a:pPr>
              <a:endParaRPr lang="en-US" altLang="ja-JP" sz="1200" dirty="0">
                <a:latin typeface="メイリオ" panose="020B0604030504040204" pitchFamily="50" charset="-128"/>
                <a:ea typeface="メイリオ" panose="020B0604030504040204" pitchFamily="50" charset="-128"/>
              </a:endParaRPr>
            </a:p>
            <a:p>
              <a:pPr algn="just">
                <a:defRPr/>
              </a:pPr>
              <a:endParaRPr lang="en-US" altLang="ja-JP" sz="1200" dirty="0">
                <a:latin typeface="メイリオ" panose="020B0604030504040204" pitchFamily="50" charset="-128"/>
                <a:ea typeface="メイリオ" panose="020B0604030504040204" pitchFamily="50" charset="-128"/>
              </a:endParaRPr>
            </a:p>
            <a:p>
              <a:pPr algn="just">
                <a:defRPr/>
              </a:pPr>
              <a:endParaRPr lang="en-US" altLang="ja-JP" sz="1200" dirty="0">
                <a:latin typeface="メイリオ" panose="020B0604030504040204" pitchFamily="50" charset="-128"/>
                <a:ea typeface="メイリオ" panose="020B0604030504040204" pitchFamily="50" charset="-128"/>
              </a:endParaRPr>
            </a:p>
            <a:p>
              <a:pPr algn="just">
                <a:defRPr/>
              </a:pPr>
              <a:endParaRPr lang="en-US" altLang="ja-JP" sz="1200" dirty="0">
                <a:latin typeface="メイリオ" panose="020B0604030504040204" pitchFamily="50" charset="-128"/>
                <a:ea typeface="メイリオ" panose="020B0604030504040204" pitchFamily="50" charset="-128"/>
              </a:endParaRPr>
            </a:p>
          </p:txBody>
        </p:sp>
      </p:grpSp>
      <p:sp>
        <p:nvSpPr>
          <p:cNvPr id="7" name="テキスト ボックス 27">
            <a:extLst>
              <a:ext uri="{FF2B5EF4-FFF2-40B4-BE49-F238E27FC236}">
                <a16:creationId xmlns:a16="http://schemas.microsoft.com/office/drawing/2014/main" id="{E7C0FF6F-25E4-1C06-D81D-665FF666098D}"/>
              </a:ext>
            </a:extLst>
          </p:cNvPr>
          <p:cNvSpPr txBox="1">
            <a:spLocks noChangeArrowheads="1"/>
          </p:cNvSpPr>
          <p:nvPr/>
        </p:nvSpPr>
        <p:spPr bwMode="auto">
          <a:xfrm>
            <a:off x="3275856" y="2941617"/>
            <a:ext cx="2538561" cy="320672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oAutofit/>
          </a:bodyPr>
          <a:lstStyle>
            <a:lvl1pPr marL="92075" indent="-92075">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pPr>
              <a:defRPr/>
            </a:pPr>
            <a:r>
              <a:rPr lang="ja-JP" altLang="en-US" sz="1600" b="1" u="sng" dirty="0">
                <a:latin typeface="メイリオ" panose="020B0604030504040204" pitchFamily="50" charset="-128"/>
                <a:ea typeface="メイリオ" panose="020B0604030504040204" pitchFamily="50" charset="-128"/>
              </a:rPr>
              <a:t>１ 災害廃棄物処理</a:t>
            </a:r>
            <a:endParaRPr lang="en-US" altLang="ja-JP" sz="1600" b="1" u="sng" dirty="0">
              <a:latin typeface="メイリオ" panose="020B0604030504040204" pitchFamily="50" charset="-128"/>
              <a:ea typeface="メイリオ" panose="020B0604030504040204" pitchFamily="50" charset="-128"/>
            </a:endParaRPr>
          </a:p>
          <a:p>
            <a:pPr algn="ctr">
              <a:defRPr/>
            </a:pPr>
            <a:r>
              <a:rPr lang="ja-JP" altLang="en-US" sz="1600" b="1" dirty="0">
                <a:latin typeface="メイリオ" panose="020B0604030504040204" pitchFamily="50" charset="-128"/>
                <a:ea typeface="メイリオ" panose="020B0604030504040204" pitchFamily="50" charset="-128"/>
              </a:rPr>
              <a:t>　　</a:t>
            </a:r>
            <a:r>
              <a:rPr lang="ja-JP" altLang="en-US" sz="1600" b="1" u="sng" dirty="0">
                <a:latin typeface="メイリオ" panose="020B0604030504040204" pitchFamily="50" charset="-128"/>
                <a:ea typeface="メイリオ" panose="020B0604030504040204" pitchFamily="50" charset="-128"/>
              </a:rPr>
              <a:t>リーダー養成講座</a:t>
            </a:r>
            <a:r>
              <a:rPr lang="ja-JP" altLang="en-US" sz="1600" dirty="0">
                <a:latin typeface="メイリオ" panose="020B0604030504040204" pitchFamily="50" charset="-128"/>
                <a:ea typeface="メイリオ" panose="020B0604030504040204" pitchFamily="50" charset="-128"/>
              </a:rPr>
              <a:t> </a:t>
            </a:r>
            <a:r>
              <a:rPr lang="en-US" altLang="ja-JP" sz="1200" b="1" dirty="0">
                <a:solidFill>
                  <a:srgbClr val="FF0000"/>
                </a:solidFill>
                <a:latin typeface="メイリオ" panose="020B0604030504040204" pitchFamily="50" charset="-128"/>
                <a:ea typeface="メイリオ" panose="020B0604030504040204" pitchFamily="50" charset="-128"/>
              </a:rPr>
              <a:t>(</a:t>
            </a:r>
            <a:r>
              <a:rPr lang="ja-JP" altLang="en-US" sz="1200" b="1" dirty="0">
                <a:solidFill>
                  <a:srgbClr val="FF0000"/>
                </a:solidFill>
                <a:latin typeface="メイリオ" panose="020B0604030504040204" pitchFamily="50" charset="-128"/>
                <a:ea typeface="メイリオ" panose="020B0604030504040204" pitchFamily="50" charset="-128"/>
              </a:rPr>
              <a:t>新</a:t>
            </a:r>
            <a:r>
              <a:rPr lang="en-US" altLang="ja-JP" sz="1200" b="1" dirty="0">
                <a:solidFill>
                  <a:srgbClr val="FF0000"/>
                </a:solidFill>
                <a:latin typeface="メイリオ" panose="020B0604030504040204" pitchFamily="50" charset="-128"/>
                <a:ea typeface="メイリオ" panose="020B0604030504040204" pitchFamily="50" charset="-128"/>
              </a:rPr>
              <a:t>)</a:t>
            </a:r>
            <a:endParaRPr lang="en-US" altLang="ja-JP" sz="1200" dirty="0">
              <a:latin typeface="メイリオ" panose="020B0604030504040204" pitchFamily="50" charset="-128"/>
              <a:ea typeface="メイリオ" panose="020B0604030504040204" pitchFamily="50" charset="-128"/>
            </a:endParaRPr>
          </a:p>
          <a:p>
            <a:pPr>
              <a:defRPr/>
            </a:pPr>
            <a:r>
              <a:rPr lang="ja-JP" altLang="en-US" sz="1200" dirty="0">
                <a:latin typeface="メイリオ" panose="020B0604030504040204" pitchFamily="50" charset="-128"/>
                <a:ea typeface="メイリオ" panose="020B0604030504040204" pitchFamily="50" charset="-128"/>
              </a:rPr>
              <a:t>年間を通じてカリキュラムを組み、</a:t>
            </a:r>
            <a:endParaRPr lang="en-US" altLang="ja-JP" sz="1200" dirty="0">
              <a:latin typeface="メイリオ" panose="020B0604030504040204" pitchFamily="50" charset="-128"/>
              <a:ea typeface="メイリオ" panose="020B0604030504040204" pitchFamily="50" charset="-128"/>
            </a:endParaRPr>
          </a:p>
          <a:p>
            <a:pPr>
              <a:defRPr/>
            </a:pPr>
            <a:r>
              <a:rPr lang="ja-JP" altLang="en-US" sz="1200" dirty="0">
                <a:latin typeface="メイリオ" panose="020B0604030504040204" pitchFamily="50" charset="-128"/>
                <a:ea typeface="メイリオ" panose="020B0604030504040204" pitchFamily="50" charset="-128"/>
              </a:rPr>
              <a:t>所属自治体及び支援先における</a:t>
            </a:r>
            <a:endParaRPr lang="en-US" altLang="ja-JP" sz="1200" dirty="0">
              <a:latin typeface="メイリオ" panose="020B0604030504040204" pitchFamily="50" charset="-128"/>
              <a:ea typeface="メイリオ" panose="020B0604030504040204" pitchFamily="50" charset="-128"/>
            </a:endParaRPr>
          </a:p>
          <a:p>
            <a:pPr>
              <a:defRPr/>
            </a:pPr>
            <a:r>
              <a:rPr lang="ja-JP" altLang="en-US" sz="1200" dirty="0">
                <a:latin typeface="メイリオ" panose="020B0604030504040204" pitchFamily="50" charset="-128"/>
                <a:ea typeface="メイリオ" panose="020B0604030504040204" pitchFamily="50" charset="-128"/>
              </a:rPr>
              <a:t>リーダーの養成を図る。</a:t>
            </a:r>
            <a:endParaRPr lang="en-US" altLang="ja-JP" sz="1200" dirty="0">
              <a:latin typeface="メイリオ" panose="020B0604030504040204" pitchFamily="50" charset="-128"/>
              <a:ea typeface="メイリオ" panose="020B0604030504040204" pitchFamily="50" charset="-128"/>
            </a:endParaRPr>
          </a:p>
          <a:p>
            <a:pPr>
              <a:defRPr/>
            </a:pPr>
            <a:endParaRPr lang="en-US" altLang="ja-JP" sz="800" dirty="0">
              <a:latin typeface="メイリオ" panose="020B0604030504040204" pitchFamily="50" charset="-128"/>
              <a:ea typeface="メイリオ" panose="020B0604030504040204" pitchFamily="50" charset="-128"/>
            </a:endParaRPr>
          </a:p>
          <a:p>
            <a:pPr>
              <a:defRPr/>
            </a:pPr>
            <a:r>
              <a:rPr lang="ja-JP" altLang="en-US" sz="1600" b="1" u="sng" dirty="0">
                <a:latin typeface="メイリオ" panose="020B0604030504040204" pitchFamily="50" charset="-128"/>
                <a:ea typeface="メイリオ" panose="020B0604030504040204" pitchFamily="50" charset="-128"/>
              </a:rPr>
              <a:t>２ 処理計画の実効性向上</a:t>
            </a:r>
            <a:endParaRPr lang="en-US" altLang="ja-JP" sz="1600" b="1" u="sng" dirty="0">
              <a:latin typeface="メイリオ" panose="020B0604030504040204" pitchFamily="50" charset="-128"/>
              <a:ea typeface="メイリオ" panose="020B0604030504040204" pitchFamily="50" charset="-128"/>
            </a:endParaRPr>
          </a:p>
          <a:p>
            <a:pPr>
              <a:defRPr/>
            </a:pPr>
            <a:r>
              <a:rPr lang="ja-JP" altLang="en-US" sz="1200" dirty="0">
                <a:latin typeface="メイリオ" panose="020B0604030504040204" pitchFamily="50" charset="-128"/>
                <a:ea typeface="メイリオ" panose="020B0604030504040204" pitchFamily="50" charset="-128"/>
              </a:rPr>
              <a:t>処理計画等に基づいて、発災後の</a:t>
            </a:r>
            <a:endParaRPr lang="en-US" altLang="ja-JP" sz="1200" dirty="0">
              <a:latin typeface="メイリオ" panose="020B0604030504040204" pitchFamily="50" charset="-128"/>
              <a:ea typeface="メイリオ" panose="020B0604030504040204" pitchFamily="50" charset="-128"/>
            </a:endParaRPr>
          </a:p>
          <a:p>
            <a:pPr>
              <a:defRPr/>
            </a:pPr>
            <a:r>
              <a:rPr lang="ja-JP" altLang="en-US" sz="1200" dirty="0">
                <a:latin typeface="メイリオ" panose="020B0604030504040204" pitchFamily="50" charset="-128"/>
                <a:ea typeface="メイリオ" panose="020B0604030504040204" pitchFamily="50" charset="-128"/>
              </a:rPr>
              <a:t>初動対応をグループ討議により点</a:t>
            </a:r>
            <a:endParaRPr lang="en-US" altLang="ja-JP" sz="1200" dirty="0">
              <a:latin typeface="メイリオ" panose="020B0604030504040204" pitchFamily="50" charset="-128"/>
              <a:ea typeface="メイリオ" panose="020B0604030504040204" pitchFamily="50" charset="-128"/>
            </a:endParaRPr>
          </a:p>
          <a:p>
            <a:pPr>
              <a:defRPr/>
            </a:pPr>
            <a:r>
              <a:rPr lang="ja-JP" altLang="en-US" sz="1200" dirty="0">
                <a:latin typeface="メイリオ" panose="020B0604030504040204" pitchFamily="50" charset="-128"/>
                <a:ea typeface="メイリオ" panose="020B0604030504040204" pitchFamily="50" charset="-128"/>
              </a:rPr>
              <a:t>検し、見直し充実を図る。</a:t>
            </a:r>
            <a:endParaRPr lang="en-US" altLang="ja-JP" sz="1200" dirty="0">
              <a:latin typeface="メイリオ" panose="020B0604030504040204" pitchFamily="50" charset="-128"/>
              <a:ea typeface="メイリオ" panose="020B0604030504040204" pitchFamily="50" charset="-128"/>
            </a:endParaRPr>
          </a:p>
          <a:p>
            <a:pPr>
              <a:defRPr/>
            </a:pPr>
            <a:endParaRPr lang="en-US" altLang="ja-JP" sz="800" dirty="0">
              <a:latin typeface="メイリオ" panose="020B0604030504040204" pitchFamily="50" charset="-128"/>
              <a:ea typeface="メイリオ" panose="020B0604030504040204" pitchFamily="50" charset="-128"/>
            </a:endParaRPr>
          </a:p>
          <a:p>
            <a:pPr>
              <a:defRPr/>
            </a:pPr>
            <a:r>
              <a:rPr lang="ja-JP" altLang="en-US" sz="1600" b="1" u="sng" dirty="0">
                <a:latin typeface="メイリオ" panose="020B0604030504040204" pitchFamily="50" charset="-128"/>
                <a:ea typeface="メイリオ" panose="020B0604030504040204" pitchFamily="50" charset="-128"/>
              </a:rPr>
              <a:t>３ 首都直下地震課題検討</a:t>
            </a:r>
            <a:endParaRPr lang="en-US" altLang="ja-JP" sz="1600" b="1" u="sng" dirty="0">
              <a:latin typeface="メイリオ" panose="020B0604030504040204" pitchFamily="50" charset="-128"/>
              <a:ea typeface="メイリオ" panose="020B0604030504040204" pitchFamily="50" charset="-128"/>
            </a:endParaRPr>
          </a:p>
          <a:p>
            <a:pPr>
              <a:defRPr/>
            </a:pPr>
            <a:r>
              <a:rPr lang="ja-JP" altLang="en-US" sz="1200" dirty="0">
                <a:latin typeface="メイリオ" panose="020B0604030504040204" pitchFamily="50" charset="-128"/>
                <a:ea typeface="メイリオ" panose="020B0604030504040204" pitchFamily="50" charset="-128"/>
              </a:rPr>
              <a:t>首都直下地震に備え、災害廃棄物処</a:t>
            </a:r>
            <a:endParaRPr lang="en-US" altLang="ja-JP" sz="1200" dirty="0">
              <a:latin typeface="メイリオ" panose="020B0604030504040204" pitchFamily="50" charset="-128"/>
              <a:ea typeface="メイリオ" panose="020B0604030504040204" pitchFamily="50" charset="-128"/>
            </a:endParaRPr>
          </a:p>
          <a:p>
            <a:pPr>
              <a:defRPr/>
            </a:pPr>
            <a:r>
              <a:rPr lang="ja-JP" altLang="en-US" sz="1200" dirty="0">
                <a:latin typeface="メイリオ" panose="020B0604030504040204" pitchFamily="50" charset="-128"/>
                <a:ea typeface="メイリオ" panose="020B0604030504040204" pitchFamily="50" charset="-128"/>
              </a:rPr>
              <a:t>理の初動対応について、特別区の担</a:t>
            </a:r>
            <a:endParaRPr lang="en-US" altLang="ja-JP" sz="1200" dirty="0">
              <a:latin typeface="メイリオ" panose="020B0604030504040204" pitchFamily="50" charset="-128"/>
              <a:ea typeface="メイリオ" panose="020B0604030504040204" pitchFamily="50" charset="-128"/>
            </a:endParaRPr>
          </a:p>
          <a:p>
            <a:pPr>
              <a:defRPr/>
            </a:pPr>
            <a:r>
              <a:rPr lang="ja-JP" altLang="en-US" sz="1200" dirty="0">
                <a:latin typeface="メイリオ" panose="020B0604030504040204" pitchFamily="50" charset="-128"/>
                <a:ea typeface="メイリオ" panose="020B0604030504040204" pitchFamily="50" charset="-128"/>
              </a:rPr>
              <a:t>当者との意見交換及びワークショッ</a:t>
            </a:r>
            <a:endParaRPr lang="en-US" altLang="ja-JP" sz="1200" dirty="0">
              <a:latin typeface="メイリオ" panose="020B0604030504040204" pitchFamily="50" charset="-128"/>
              <a:ea typeface="メイリオ" panose="020B0604030504040204" pitchFamily="50" charset="-128"/>
            </a:endParaRPr>
          </a:p>
          <a:p>
            <a:pPr>
              <a:defRPr/>
            </a:pPr>
            <a:r>
              <a:rPr lang="ja-JP" altLang="en-US" sz="1200" dirty="0">
                <a:latin typeface="メイリオ" panose="020B0604030504040204" pitchFamily="50" charset="-128"/>
                <a:ea typeface="メイリオ" panose="020B0604030504040204" pitchFamily="50" charset="-128"/>
              </a:rPr>
              <a:t>プ等を実施し課題を検討する。</a:t>
            </a:r>
            <a:endParaRPr lang="en-US" altLang="ja-JP" sz="1200" dirty="0">
              <a:latin typeface="メイリオ" panose="020B0604030504040204" pitchFamily="50" charset="-128"/>
              <a:ea typeface="メイリオ" panose="020B0604030504040204" pitchFamily="50" charset="-128"/>
            </a:endParaRPr>
          </a:p>
          <a:p>
            <a:pPr>
              <a:defRPr/>
            </a:pPr>
            <a:endParaRPr lang="en-US" altLang="ja-JP" sz="1600" b="1" u="sng" dirty="0">
              <a:latin typeface="メイリオ" panose="020B0604030504040204" pitchFamily="50" charset="-128"/>
              <a:ea typeface="メイリオ" panose="020B0604030504040204" pitchFamily="50" charset="-128"/>
            </a:endParaRPr>
          </a:p>
        </p:txBody>
      </p:sp>
      <p:sp>
        <p:nvSpPr>
          <p:cNvPr id="8" name="テキスト ボックス 27">
            <a:extLst>
              <a:ext uri="{FF2B5EF4-FFF2-40B4-BE49-F238E27FC236}">
                <a16:creationId xmlns:a16="http://schemas.microsoft.com/office/drawing/2014/main" id="{D2874B71-B869-66B7-8135-3E94010D6439}"/>
              </a:ext>
            </a:extLst>
          </p:cNvPr>
          <p:cNvSpPr txBox="1">
            <a:spLocks noChangeArrowheads="1"/>
          </p:cNvSpPr>
          <p:nvPr/>
        </p:nvSpPr>
        <p:spPr bwMode="auto">
          <a:xfrm>
            <a:off x="6228580" y="2980238"/>
            <a:ext cx="2635095" cy="318506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oAutofit/>
          </a:bodyPr>
          <a:lstStyle>
            <a:lvl1pPr marL="92075" indent="-92075">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pPr>
              <a:defRPr/>
            </a:pPr>
            <a:r>
              <a:rPr lang="ja-JP" altLang="en-US" sz="1600" b="1" u="sng" dirty="0">
                <a:latin typeface="メイリオ" panose="020B0604030504040204" pitchFamily="50" charset="-128"/>
                <a:ea typeface="メイリオ" panose="020B0604030504040204" pitchFamily="50" charset="-128"/>
              </a:rPr>
              <a:t>１ 都県担当者意見交換会</a:t>
            </a:r>
            <a:endParaRPr lang="en-US" altLang="ja-JP" sz="1600" b="1" u="sng" dirty="0">
              <a:latin typeface="メイリオ" panose="020B0604030504040204" pitchFamily="50" charset="-128"/>
              <a:ea typeface="メイリオ" panose="020B0604030504040204" pitchFamily="50" charset="-128"/>
            </a:endParaRPr>
          </a:p>
          <a:p>
            <a:pPr>
              <a:defRPr/>
            </a:pPr>
            <a:endParaRPr lang="en-US" altLang="ja-JP" sz="800" dirty="0">
              <a:latin typeface="メイリオ" panose="020B0604030504040204" pitchFamily="50" charset="-128"/>
              <a:ea typeface="メイリオ" panose="020B0604030504040204" pitchFamily="50" charset="-128"/>
            </a:endParaRPr>
          </a:p>
          <a:p>
            <a:pPr>
              <a:defRPr/>
            </a:pPr>
            <a:r>
              <a:rPr lang="ja-JP" altLang="en-US" sz="1200" dirty="0">
                <a:latin typeface="メイリオ" panose="020B0604030504040204" pitchFamily="50" charset="-128"/>
                <a:ea typeface="メイリオ" panose="020B0604030504040204" pitchFamily="50" charset="-128"/>
              </a:rPr>
              <a:t>協議会を構成する都県等の担当者</a:t>
            </a:r>
            <a:endParaRPr lang="en-US" altLang="ja-JP" sz="1200" dirty="0">
              <a:latin typeface="メイリオ" panose="020B0604030504040204" pitchFamily="50" charset="-128"/>
              <a:ea typeface="メイリオ" panose="020B0604030504040204" pitchFamily="50" charset="-128"/>
            </a:endParaRPr>
          </a:p>
          <a:p>
            <a:pPr>
              <a:defRPr/>
            </a:pPr>
            <a:r>
              <a:rPr lang="ja-JP" altLang="en-US" sz="1200" dirty="0">
                <a:latin typeface="メイリオ" panose="020B0604030504040204" pitchFamily="50" charset="-128"/>
                <a:ea typeface="メイリオ" panose="020B0604030504040204" pitchFamily="50" charset="-128"/>
              </a:rPr>
              <a:t>間で、平時の取組や各組織におけ</a:t>
            </a:r>
            <a:endParaRPr lang="en-US" altLang="ja-JP" sz="1200" dirty="0">
              <a:latin typeface="メイリオ" panose="020B0604030504040204" pitchFamily="50" charset="-128"/>
              <a:ea typeface="メイリオ" panose="020B0604030504040204" pitchFamily="50" charset="-128"/>
            </a:endParaRPr>
          </a:p>
          <a:p>
            <a:pPr>
              <a:defRPr/>
            </a:pPr>
            <a:r>
              <a:rPr lang="ja-JP" altLang="en-US" sz="1200" dirty="0">
                <a:latin typeface="メイリオ" panose="020B0604030504040204" pitchFamily="50" charset="-128"/>
                <a:ea typeface="メイリオ" panose="020B0604030504040204" pitchFamily="50" charset="-128"/>
              </a:rPr>
              <a:t>る課題などを、積極的に共有する</a:t>
            </a:r>
            <a:endParaRPr lang="en-US" altLang="ja-JP" sz="1200" dirty="0">
              <a:latin typeface="メイリオ" panose="020B0604030504040204" pitchFamily="50" charset="-128"/>
              <a:ea typeface="メイリオ" panose="020B0604030504040204" pitchFamily="50" charset="-128"/>
            </a:endParaRPr>
          </a:p>
          <a:p>
            <a:pPr>
              <a:defRPr/>
            </a:pPr>
            <a:r>
              <a:rPr lang="ja-JP" altLang="en-US" sz="1200" dirty="0">
                <a:latin typeface="メイリオ" panose="020B0604030504040204" pitchFamily="50" charset="-128"/>
                <a:ea typeface="メイリオ" panose="020B0604030504040204" pitchFamily="50" charset="-128"/>
              </a:rPr>
              <a:t>機会を提供する。</a:t>
            </a:r>
            <a:endParaRPr lang="en-US" altLang="ja-JP" sz="1200" dirty="0">
              <a:latin typeface="メイリオ" panose="020B0604030504040204" pitchFamily="50" charset="-128"/>
              <a:ea typeface="メイリオ" panose="020B0604030504040204" pitchFamily="50" charset="-128"/>
            </a:endParaRPr>
          </a:p>
          <a:p>
            <a:pPr>
              <a:defRPr/>
            </a:pPr>
            <a:endParaRPr lang="en-US" altLang="ja-JP" sz="800" dirty="0">
              <a:latin typeface="メイリオ" panose="020B0604030504040204" pitchFamily="50" charset="-128"/>
              <a:ea typeface="メイリオ" panose="020B0604030504040204" pitchFamily="50" charset="-128"/>
            </a:endParaRPr>
          </a:p>
          <a:p>
            <a:pPr>
              <a:defRPr/>
            </a:pPr>
            <a:r>
              <a:rPr lang="en-US" altLang="ja-JP" sz="1200" dirty="0">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予定する主なテーマ</a:t>
            </a:r>
            <a:r>
              <a:rPr lang="en-US" altLang="ja-JP" sz="1200" dirty="0">
                <a:latin typeface="メイリオ" panose="020B0604030504040204" pitchFamily="50" charset="-128"/>
                <a:ea typeface="メイリオ" panose="020B0604030504040204" pitchFamily="50" charset="-128"/>
              </a:rPr>
              <a:t>】</a:t>
            </a:r>
          </a:p>
          <a:p>
            <a:pPr>
              <a:defRPr/>
            </a:pPr>
            <a:r>
              <a:rPr lang="ja-JP" altLang="en-US" sz="1200" dirty="0">
                <a:latin typeface="メイリオ" panose="020B0604030504040204" pitchFamily="50" charset="-128"/>
                <a:ea typeface="メイリオ" panose="020B0604030504040204" pitchFamily="50" charset="-128"/>
              </a:rPr>
              <a:t>・</a:t>
            </a:r>
            <a:r>
              <a:rPr lang="zh-TW" altLang="en-US" sz="1200" dirty="0">
                <a:latin typeface="メイリオ" panose="020B0604030504040204" pitchFamily="50" charset="-128"/>
                <a:ea typeface="メイリオ" panose="020B0604030504040204" pitchFamily="50" charset="-128"/>
              </a:rPr>
              <a:t>災害廃棄物処理</a:t>
            </a:r>
            <a:r>
              <a:rPr lang="ja-JP" altLang="en-US" sz="1200" dirty="0">
                <a:latin typeface="メイリオ" panose="020B0604030504040204" pitchFamily="50" charset="-128"/>
                <a:ea typeface="メイリオ" panose="020B0604030504040204" pitchFamily="50" charset="-128"/>
              </a:rPr>
              <a:t>に関する令和７年</a:t>
            </a:r>
            <a:endParaRPr lang="en-US" altLang="ja-JP" sz="1200" dirty="0">
              <a:latin typeface="メイリオ" panose="020B0604030504040204" pitchFamily="50" charset="-128"/>
              <a:ea typeface="メイリオ" panose="020B0604030504040204" pitchFamily="50" charset="-128"/>
            </a:endParaRPr>
          </a:p>
          <a:p>
            <a:pPr>
              <a:defRPr/>
            </a:pPr>
            <a:r>
              <a:rPr lang="ja-JP" altLang="en-US" sz="1200" dirty="0">
                <a:latin typeface="メイリオ" panose="020B0604030504040204" pitchFamily="50" charset="-128"/>
                <a:ea typeface="メイリオ" panose="020B0604030504040204" pitchFamily="50" charset="-128"/>
              </a:rPr>
              <a:t>　度の取組について</a:t>
            </a:r>
            <a:endParaRPr lang="en-US" altLang="ja-JP" sz="1200" dirty="0">
              <a:latin typeface="メイリオ" panose="020B0604030504040204" pitchFamily="50" charset="-128"/>
              <a:ea typeface="メイリオ" panose="020B0604030504040204" pitchFamily="50" charset="-128"/>
            </a:endParaRPr>
          </a:p>
          <a:p>
            <a:pPr>
              <a:defRPr/>
            </a:pPr>
            <a:r>
              <a:rPr lang="ja-JP" altLang="en-US" sz="1200" dirty="0">
                <a:latin typeface="メイリオ" panose="020B0604030504040204" pitchFamily="50" charset="-128"/>
                <a:ea typeface="メイリオ" panose="020B0604030504040204" pitchFamily="50" charset="-128"/>
              </a:rPr>
              <a:t>・仮置場の確保状況について</a:t>
            </a:r>
            <a:endParaRPr lang="en-US" altLang="ja-JP" sz="1200" dirty="0">
              <a:latin typeface="メイリオ" panose="020B0604030504040204" pitchFamily="50" charset="-128"/>
              <a:ea typeface="メイリオ" panose="020B0604030504040204" pitchFamily="50" charset="-128"/>
            </a:endParaRPr>
          </a:p>
          <a:p>
            <a:pPr>
              <a:defRPr/>
            </a:pPr>
            <a:endParaRPr lang="en-US" altLang="ja-JP" sz="1200" b="1" u="sng" dirty="0">
              <a:latin typeface="メイリオ" panose="020B0604030504040204" pitchFamily="50" charset="-128"/>
              <a:ea typeface="メイリオ" panose="020B0604030504040204" pitchFamily="50" charset="-128"/>
            </a:endParaRPr>
          </a:p>
          <a:p>
            <a:pPr>
              <a:defRPr/>
            </a:pPr>
            <a:endParaRPr lang="en-US" altLang="ja-JP" sz="12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5995739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2700479B-63BA-4798-AFDF-B86D36B7FE79}"/>
              </a:ext>
            </a:extLst>
          </p:cNvPr>
          <p:cNvSpPr>
            <a:spLocks noGrp="1"/>
          </p:cNvSpPr>
          <p:nvPr>
            <p:ph sz="quarter" idx="11"/>
          </p:nvPr>
        </p:nvSpPr>
        <p:spPr/>
        <p:txBody>
          <a:bodyPr>
            <a:normAutofit/>
          </a:bodyPr>
          <a:lstStyle/>
          <a:p>
            <a:r>
              <a:rPr lang="ja-JP" altLang="en-US" b="1" dirty="0">
                <a:solidFill>
                  <a:schemeClr val="bg1"/>
                </a:solidFill>
                <a:latin typeface="メイリオ" panose="020B0604030504040204" pitchFamily="50" charset="-128"/>
                <a:ea typeface="メイリオ" panose="020B0604030504040204" pitchFamily="50" charset="-128"/>
              </a:rPr>
              <a:t>① </a:t>
            </a:r>
            <a:r>
              <a:rPr lang="ja-JP" altLang="en-US" dirty="0"/>
              <a:t>調査研究</a:t>
            </a:r>
            <a:endParaRPr kumimoji="1" lang="ja-JP" altLang="en-US" dirty="0"/>
          </a:p>
        </p:txBody>
      </p:sp>
      <p:sp>
        <p:nvSpPr>
          <p:cNvPr id="24" name="スライド番号プレースホルダー 11">
            <a:extLst>
              <a:ext uri="{FF2B5EF4-FFF2-40B4-BE49-F238E27FC236}">
                <a16:creationId xmlns:a16="http://schemas.microsoft.com/office/drawing/2014/main" id="{3429F90E-CC8A-8E65-84BB-2FD40EE79761}"/>
              </a:ext>
            </a:extLst>
          </p:cNvPr>
          <p:cNvSpPr txBox="1">
            <a:spLocks/>
          </p:cNvSpPr>
          <p:nvPr/>
        </p:nvSpPr>
        <p:spPr>
          <a:xfrm>
            <a:off x="0" y="0"/>
            <a:ext cx="0" cy="0"/>
          </a:xfrm>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820E5906-855A-43C0-8F51-C8B35111249D}" type="slidenum">
              <a:rPr lang="ja-JP" altLang="en-US" smtClean="0"/>
              <a:pPr/>
              <a:t>6</a:t>
            </a:fld>
            <a:endParaRPr lang="ja-JP" altLang="en-US"/>
          </a:p>
        </p:txBody>
      </p:sp>
      <p:grpSp>
        <p:nvGrpSpPr>
          <p:cNvPr id="9" name="グループ化 8">
            <a:extLst>
              <a:ext uri="{FF2B5EF4-FFF2-40B4-BE49-F238E27FC236}">
                <a16:creationId xmlns:a16="http://schemas.microsoft.com/office/drawing/2014/main" id="{AC4B73FA-616B-26DD-05C6-D1B3FA5F9D71}"/>
              </a:ext>
            </a:extLst>
          </p:cNvPr>
          <p:cNvGrpSpPr/>
          <p:nvPr/>
        </p:nvGrpSpPr>
        <p:grpSpPr>
          <a:xfrm>
            <a:off x="227046" y="836712"/>
            <a:ext cx="8642350" cy="1367469"/>
            <a:chOff x="227046" y="814269"/>
            <a:chExt cx="8642350" cy="1367469"/>
          </a:xfrm>
        </p:grpSpPr>
        <p:sp>
          <p:nvSpPr>
            <p:cNvPr id="3" name="角丸四角形 64">
              <a:extLst>
                <a:ext uri="{FF2B5EF4-FFF2-40B4-BE49-F238E27FC236}">
                  <a16:creationId xmlns:a16="http://schemas.microsoft.com/office/drawing/2014/main" id="{85B1F80E-2060-53F2-53FA-39C852E380C0}"/>
                </a:ext>
              </a:extLst>
            </p:cNvPr>
            <p:cNvSpPr/>
            <p:nvPr/>
          </p:nvSpPr>
          <p:spPr>
            <a:xfrm>
              <a:off x="227046" y="814269"/>
              <a:ext cx="8642350" cy="1367469"/>
            </a:xfrm>
            <a:prstGeom prst="roundRect">
              <a:avLst>
                <a:gd name="adj" fmla="val 11841"/>
              </a:avLst>
            </a:prstGeom>
            <a:solidFill>
              <a:schemeClr val="bg2">
                <a:lumMod val="10000"/>
                <a:lumOff val="90000"/>
              </a:schemeClr>
            </a:solidFill>
            <a:ln w="190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lIns="108000" tIns="252000" rIns="0" bIns="0" rtlCol="0" anchor="ctr"/>
            <a:lstStyle/>
            <a:p>
              <a:endParaRPr lang="ja-JP" altLang="en-US" sz="1700" spc="50" dirty="0">
                <a:solidFill>
                  <a:schemeClr val="tx1"/>
                </a:solidFill>
                <a:latin typeface="メイリオ" panose="020B0604030504040204" pitchFamily="50" charset="-128"/>
                <a:ea typeface="メイリオ" panose="020B0604030504040204" pitchFamily="50" charset="-128"/>
              </a:endParaRPr>
            </a:p>
          </p:txBody>
        </p:sp>
        <p:sp>
          <p:nvSpPr>
            <p:cNvPr id="4" name="テキスト ボックス 3">
              <a:extLst>
                <a:ext uri="{FF2B5EF4-FFF2-40B4-BE49-F238E27FC236}">
                  <a16:creationId xmlns:a16="http://schemas.microsoft.com/office/drawing/2014/main" id="{E5156683-B704-C4F6-D7CF-80FEC1C3F142}"/>
                </a:ext>
              </a:extLst>
            </p:cNvPr>
            <p:cNvSpPr txBox="1"/>
            <p:nvPr/>
          </p:nvSpPr>
          <p:spPr>
            <a:xfrm>
              <a:off x="395536" y="908720"/>
              <a:ext cx="8352928" cy="1200329"/>
            </a:xfrm>
            <a:prstGeom prst="rect">
              <a:avLst/>
            </a:prstGeom>
            <a:noFill/>
          </p:spPr>
          <p:txBody>
            <a:bodyPr wrap="square" rtlCol="0">
              <a:spAutoFit/>
            </a:bodyPr>
            <a:lstStyle/>
            <a:p>
              <a:r>
                <a:rPr kumimoji="1" lang="ja-JP" altLang="en-US" b="1" dirty="0"/>
                <a:t>目的</a:t>
              </a:r>
              <a:endParaRPr kumimoji="1" lang="en-US" altLang="ja-JP" b="1" dirty="0"/>
            </a:p>
            <a:p>
              <a:pPr algn="just"/>
              <a:r>
                <a:rPr kumimoji="1" lang="ja-JP" altLang="en-US" dirty="0"/>
                <a:t>大規模災害発生時に市区町村の行政機能が喪失した場合などにおける、地方自治法の規定に基づく都県への</a:t>
              </a:r>
              <a:r>
                <a:rPr kumimoji="1" lang="ja-JP" altLang="en-US" b="1" dirty="0"/>
                <a:t>「事務委託</a:t>
              </a:r>
              <a:r>
                <a:rPr lang="ja-JP" altLang="en-US" b="1" dirty="0"/>
                <a:t>」</a:t>
              </a:r>
              <a:r>
                <a:rPr kumimoji="1" lang="ja-JP" altLang="en-US" dirty="0"/>
                <a:t>について、</a:t>
              </a:r>
              <a:r>
                <a:rPr lang="ja-JP" altLang="en-US" dirty="0"/>
                <a:t>市区町村と都県の連携のひとつとして</a:t>
              </a:r>
              <a:r>
                <a:rPr lang="ja-JP" altLang="en-US" b="1" dirty="0"/>
                <a:t>知見</a:t>
              </a:r>
              <a:r>
                <a:rPr lang="ja-JP" altLang="en-US" dirty="0"/>
                <a:t>を共有し、広域連携体制構築の強化を図る。</a:t>
              </a:r>
              <a:endParaRPr kumimoji="1" lang="ja-JP" altLang="en-US" dirty="0"/>
            </a:p>
          </p:txBody>
        </p:sp>
      </p:grpSp>
      <p:sp>
        <p:nvSpPr>
          <p:cNvPr id="10" name="テキスト ボックス 9">
            <a:extLst>
              <a:ext uri="{FF2B5EF4-FFF2-40B4-BE49-F238E27FC236}">
                <a16:creationId xmlns:a16="http://schemas.microsoft.com/office/drawing/2014/main" id="{ADF09008-B16C-7ACC-A810-EFFC64082C44}"/>
              </a:ext>
            </a:extLst>
          </p:cNvPr>
          <p:cNvSpPr txBox="1"/>
          <p:nvPr/>
        </p:nvSpPr>
        <p:spPr>
          <a:xfrm>
            <a:off x="326490" y="2283638"/>
            <a:ext cx="8642350" cy="2775119"/>
          </a:xfrm>
          <a:prstGeom prst="rect">
            <a:avLst/>
          </a:prstGeom>
          <a:noFill/>
        </p:spPr>
        <p:txBody>
          <a:bodyPr wrap="square" rtlCol="0">
            <a:spAutoFit/>
          </a:bodyPr>
          <a:lstStyle/>
          <a:p>
            <a:pPr algn="just">
              <a:lnSpc>
                <a:spcPct val="150000"/>
              </a:lnSpc>
            </a:pPr>
            <a:r>
              <a:rPr lang="ja-JP" altLang="en-US" b="1" dirty="0">
                <a:latin typeface="+mn-ea"/>
              </a:rPr>
              <a:t>■災害廃棄物処理に係る「事務委託」事例調査</a:t>
            </a:r>
            <a:endParaRPr lang="en-US" altLang="ja-JP" b="1" dirty="0">
              <a:latin typeface="メイリオ" panose="020B0604030504040204" pitchFamily="50" charset="-128"/>
              <a:ea typeface="メイリオ" panose="020B0604030504040204" pitchFamily="50" charset="-128"/>
            </a:endParaRPr>
          </a:p>
          <a:p>
            <a:pPr marL="163513" algn="just">
              <a:lnSpc>
                <a:spcPts val="2800"/>
              </a:lnSpc>
            </a:pPr>
            <a:r>
              <a:rPr lang="ja-JP" altLang="en-US" dirty="0">
                <a:latin typeface="+mn-ea"/>
              </a:rPr>
              <a:t>過去の災害における市区町村から都道府県への「事務委託」事例を調査</a:t>
            </a:r>
            <a:endParaRPr lang="en-US" altLang="ja-JP" dirty="0">
              <a:latin typeface="+mn-ea"/>
            </a:endParaRPr>
          </a:p>
          <a:p>
            <a:pPr marL="163513" algn="just">
              <a:lnSpc>
                <a:spcPts val="2800"/>
              </a:lnSpc>
            </a:pPr>
            <a:r>
              <a:rPr lang="ja-JP" altLang="en-US" dirty="0">
                <a:latin typeface="+mn-ea"/>
              </a:rPr>
              <a:t>調査対象：①東日本大震災、②平成</a:t>
            </a:r>
            <a:r>
              <a:rPr lang="en-US" altLang="ja-JP" dirty="0">
                <a:latin typeface="+mn-ea"/>
              </a:rPr>
              <a:t>25</a:t>
            </a:r>
            <a:r>
              <a:rPr lang="ja-JP" altLang="en-US" dirty="0">
                <a:latin typeface="+mn-ea"/>
              </a:rPr>
              <a:t>年台風豪雨災害、③平成</a:t>
            </a:r>
            <a:r>
              <a:rPr lang="en-US" altLang="ja-JP" dirty="0">
                <a:latin typeface="+mn-ea"/>
              </a:rPr>
              <a:t>28</a:t>
            </a:r>
            <a:r>
              <a:rPr lang="ja-JP" altLang="en-US" dirty="0">
                <a:latin typeface="+mn-ea"/>
              </a:rPr>
              <a:t>年熊本地震、</a:t>
            </a:r>
            <a:endParaRPr lang="en-US" altLang="ja-JP" dirty="0">
              <a:latin typeface="+mn-ea"/>
            </a:endParaRPr>
          </a:p>
          <a:p>
            <a:pPr marL="163513" algn="just">
              <a:lnSpc>
                <a:spcPts val="2800"/>
              </a:lnSpc>
            </a:pPr>
            <a:r>
              <a:rPr lang="en-US" altLang="ja-JP" dirty="0">
                <a:latin typeface="+mn-ea"/>
              </a:rPr>
              <a:t>	</a:t>
            </a:r>
            <a:r>
              <a:rPr lang="ja-JP" altLang="en-US" dirty="0">
                <a:latin typeface="+mn-ea"/>
              </a:rPr>
              <a:t>　  ④平成</a:t>
            </a:r>
            <a:r>
              <a:rPr lang="en-US" altLang="ja-JP" dirty="0">
                <a:latin typeface="+mn-ea"/>
              </a:rPr>
              <a:t>30</a:t>
            </a:r>
            <a:r>
              <a:rPr lang="ja-JP" altLang="en-US" dirty="0">
                <a:latin typeface="+mn-ea"/>
              </a:rPr>
              <a:t>年７月豪雨災害</a:t>
            </a:r>
            <a:endParaRPr lang="en-US" altLang="ja-JP" dirty="0">
              <a:latin typeface="+mn-ea"/>
            </a:endParaRPr>
          </a:p>
          <a:p>
            <a:pPr marL="163513" algn="just">
              <a:lnSpc>
                <a:spcPts val="2800"/>
              </a:lnSpc>
            </a:pPr>
            <a:r>
              <a:rPr lang="ja-JP" altLang="en-US" dirty="0">
                <a:latin typeface="+mn-ea"/>
              </a:rPr>
              <a:t>調査方法：文献調査、関係機関へのヒアリングなど</a:t>
            </a:r>
            <a:endParaRPr lang="en-US" altLang="ja-JP" dirty="0">
              <a:latin typeface="+mn-ea"/>
            </a:endParaRPr>
          </a:p>
          <a:p>
            <a:pPr algn="just">
              <a:lnSpc>
                <a:spcPct val="150000"/>
              </a:lnSpc>
              <a:spcBef>
                <a:spcPts val="600"/>
              </a:spcBef>
            </a:pPr>
            <a:r>
              <a:rPr lang="ja-JP" altLang="en-US" dirty="0">
                <a:latin typeface="+mn-ea"/>
              </a:rPr>
              <a:t>■</a:t>
            </a:r>
            <a:r>
              <a:rPr lang="ja-JP" altLang="en-US" b="1" dirty="0">
                <a:latin typeface="メイリオ" panose="020B0604030504040204" pitchFamily="50" charset="-128"/>
                <a:ea typeface="メイリオ" panose="020B0604030504040204" pitchFamily="50" charset="-128"/>
              </a:rPr>
              <a:t>事務委託に関する効果と課題の見える化</a:t>
            </a:r>
          </a:p>
          <a:p>
            <a:pPr marL="163513" algn="just">
              <a:lnSpc>
                <a:spcPts val="2800"/>
              </a:lnSpc>
            </a:pPr>
            <a:r>
              <a:rPr lang="ja-JP" altLang="en-US" dirty="0">
                <a:latin typeface="+mn-ea"/>
              </a:rPr>
              <a:t>文献調査、ヒアリング調査結果をもとに、事務委託の流れ、効果と課題等を整理</a:t>
            </a:r>
            <a:endParaRPr lang="en-US" altLang="ja-JP" dirty="0">
              <a:latin typeface="+mn-ea"/>
            </a:endParaRPr>
          </a:p>
        </p:txBody>
      </p:sp>
      <p:grpSp>
        <p:nvGrpSpPr>
          <p:cNvPr id="7" name="グループ化 6">
            <a:extLst>
              <a:ext uri="{FF2B5EF4-FFF2-40B4-BE49-F238E27FC236}">
                <a16:creationId xmlns:a16="http://schemas.microsoft.com/office/drawing/2014/main" id="{00C77196-299C-2FB9-ED67-777C65631BE1}"/>
              </a:ext>
            </a:extLst>
          </p:cNvPr>
          <p:cNvGrpSpPr/>
          <p:nvPr/>
        </p:nvGrpSpPr>
        <p:grpSpPr>
          <a:xfrm>
            <a:off x="3203848" y="5301208"/>
            <a:ext cx="4948959" cy="1655925"/>
            <a:chOff x="2928185" y="5523540"/>
            <a:chExt cx="4948959" cy="1655925"/>
          </a:xfrm>
        </p:grpSpPr>
        <p:pic>
          <p:nvPicPr>
            <p:cNvPr id="5" name="図 4">
              <a:extLst>
                <a:ext uri="{FF2B5EF4-FFF2-40B4-BE49-F238E27FC236}">
                  <a16:creationId xmlns:a16="http://schemas.microsoft.com/office/drawing/2014/main" id="{DE1F89FA-B821-57D9-7C6D-82E851E88F23}"/>
                </a:ext>
              </a:extLst>
            </p:cNvPr>
            <p:cNvPicPr>
              <a:picLocks noChangeAspect="1"/>
            </p:cNvPicPr>
            <p:nvPr/>
          </p:nvPicPr>
          <p:blipFill rotWithShape="1">
            <a:blip r:embed="rId3"/>
            <a:srcRect b="28884"/>
            <a:stretch/>
          </p:blipFill>
          <p:spPr>
            <a:xfrm>
              <a:off x="4708792" y="5523540"/>
              <a:ext cx="3168352" cy="936590"/>
            </a:xfrm>
            <a:prstGeom prst="rect">
              <a:avLst/>
            </a:prstGeom>
          </p:spPr>
        </p:pic>
        <p:sp>
          <p:nvSpPr>
            <p:cNvPr id="6" name="正方形/長方形 5">
              <a:extLst>
                <a:ext uri="{FF2B5EF4-FFF2-40B4-BE49-F238E27FC236}">
                  <a16:creationId xmlns:a16="http://schemas.microsoft.com/office/drawing/2014/main" id="{BD381270-BB27-2E97-BC39-AEB70BABC7A6}"/>
                </a:ext>
              </a:extLst>
            </p:cNvPr>
            <p:cNvSpPr/>
            <p:nvPr/>
          </p:nvSpPr>
          <p:spPr>
            <a:xfrm>
              <a:off x="2928185" y="6410024"/>
              <a:ext cx="4464496" cy="769441"/>
            </a:xfrm>
            <a:prstGeom prst="rect">
              <a:avLst/>
            </a:prstGeom>
            <a:noFill/>
          </p:spPr>
          <p:txBody>
            <a:bodyPr wrap="square">
              <a:spAutoFit/>
            </a:bodyPr>
            <a:lstStyle/>
            <a:p>
              <a:pPr algn="just"/>
              <a:r>
                <a:rPr lang="ja-JP" altLang="en-US" sz="1100" dirty="0"/>
                <a:t>二次仮置場での機械選別</a:t>
              </a:r>
              <a:endParaRPr lang="en-US" altLang="ja-JP" sz="1100" dirty="0"/>
            </a:p>
            <a:p>
              <a:pPr algn="just"/>
              <a:r>
                <a:rPr lang="ja-JP" altLang="en-US" sz="1100" dirty="0"/>
                <a:t>（</a:t>
              </a:r>
              <a:r>
                <a:rPr lang="ja-JP" altLang="ja-JP" sz="1100" dirty="0"/>
                <a:t>平成</a:t>
              </a:r>
              <a:r>
                <a:rPr lang="en-US" altLang="ja-JP" sz="1100" dirty="0"/>
                <a:t>28</a:t>
              </a:r>
              <a:r>
                <a:rPr lang="ja-JP" altLang="ja-JP" sz="1100" dirty="0"/>
                <a:t>年</a:t>
              </a:r>
              <a:r>
                <a:rPr lang="ja-JP" altLang="en-US" sz="1100" dirty="0"/>
                <a:t>熊本地震熊本県、平成</a:t>
              </a:r>
              <a:r>
                <a:rPr lang="en-US" altLang="ja-JP" sz="1100" dirty="0"/>
                <a:t>30</a:t>
              </a:r>
              <a:r>
                <a:rPr lang="ja-JP" altLang="en-US" sz="1100" dirty="0"/>
                <a:t>年</a:t>
              </a:r>
              <a:r>
                <a:rPr lang="en-US" altLang="ja-JP" sz="1100" dirty="0"/>
                <a:t>7</a:t>
              </a:r>
              <a:r>
                <a:rPr lang="ja-JP" altLang="en-US" sz="1100" dirty="0"/>
                <a:t>月豪雨岡山県</a:t>
              </a:r>
              <a:r>
                <a:rPr lang="ja-JP" altLang="ja-JP" sz="1100" dirty="0"/>
                <a:t>）</a:t>
              </a:r>
              <a:endParaRPr lang="en-US" altLang="ja-JP" sz="1100" dirty="0"/>
            </a:p>
            <a:p>
              <a:pPr algn="just">
                <a:lnSpc>
                  <a:spcPts val="1300"/>
                </a:lnSpc>
              </a:pPr>
              <a:r>
                <a:rPr lang="en-US" altLang="ja-JP" sz="1100" dirty="0"/>
                <a:t>-- Japan Waste Research Foundation --</a:t>
              </a:r>
              <a:endParaRPr lang="ja-JP" altLang="en-US" sz="1100" dirty="0"/>
            </a:p>
            <a:p>
              <a:pPr algn="just"/>
              <a:endParaRPr lang="ja-JP" altLang="ja-JP" sz="1100" dirty="0"/>
            </a:p>
          </p:txBody>
        </p:sp>
      </p:grpSp>
      <p:grpSp>
        <p:nvGrpSpPr>
          <p:cNvPr id="13" name="グループ化 12">
            <a:extLst>
              <a:ext uri="{FF2B5EF4-FFF2-40B4-BE49-F238E27FC236}">
                <a16:creationId xmlns:a16="http://schemas.microsoft.com/office/drawing/2014/main" id="{8B06E857-F62B-1E07-C2FE-C164B26A11A6}"/>
              </a:ext>
            </a:extLst>
          </p:cNvPr>
          <p:cNvGrpSpPr/>
          <p:nvPr/>
        </p:nvGrpSpPr>
        <p:grpSpPr>
          <a:xfrm>
            <a:off x="966455" y="5816982"/>
            <a:ext cx="1872208" cy="818121"/>
            <a:chOff x="1115616" y="5445224"/>
            <a:chExt cx="1872208" cy="818121"/>
          </a:xfrm>
        </p:grpSpPr>
        <p:sp>
          <p:nvSpPr>
            <p:cNvPr id="11" name="吹き出し: 四角形 10">
              <a:extLst>
                <a:ext uri="{FF2B5EF4-FFF2-40B4-BE49-F238E27FC236}">
                  <a16:creationId xmlns:a16="http://schemas.microsoft.com/office/drawing/2014/main" id="{9B90C4DF-FAF0-C132-B7B7-E637CDD70FC3}"/>
                </a:ext>
              </a:extLst>
            </p:cNvPr>
            <p:cNvSpPr/>
            <p:nvPr/>
          </p:nvSpPr>
          <p:spPr>
            <a:xfrm>
              <a:off x="1115616" y="5445224"/>
              <a:ext cx="1872208" cy="818121"/>
            </a:xfrm>
            <a:prstGeom prst="wedgeRectCallout">
              <a:avLst>
                <a:gd name="adj1" fmla="val 164092"/>
                <a:gd name="adj2" fmla="val -38296"/>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600" dirty="0">
                <a:solidFill>
                  <a:schemeClr val="tx1"/>
                </a:solidFill>
                <a:latin typeface="Meiryo UI" panose="020B0604030504040204" pitchFamily="50" charset="-128"/>
                <a:ea typeface="Meiryo UI" panose="020B0604030504040204" pitchFamily="50" charset="-128"/>
              </a:endParaRPr>
            </a:p>
          </p:txBody>
        </p:sp>
        <p:sp>
          <p:nvSpPr>
            <p:cNvPr id="12" name="テキスト ボックス 11">
              <a:extLst>
                <a:ext uri="{FF2B5EF4-FFF2-40B4-BE49-F238E27FC236}">
                  <a16:creationId xmlns:a16="http://schemas.microsoft.com/office/drawing/2014/main" id="{A6F3DA95-447B-1677-AD66-9ABBFF8E70C5}"/>
                </a:ext>
              </a:extLst>
            </p:cNvPr>
            <p:cNvSpPr txBox="1"/>
            <p:nvPr/>
          </p:nvSpPr>
          <p:spPr>
            <a:xfrm>
              <a:off x="1147033" y="5524681"/>
              <a:ext cx="1721513" cy="738664"/>
            </a:xfrm>
            <a:prstGeom prst="rect">
              <a:avLst/>
            </a:prstGeom>
            <a:noFill/>
          </p:spPr>
          <p:txBody>
            <a:bodyPr wrap="square" rtlCol="0">
              <a:spAutoFit/>
            </a:bodyPr>
            <a:lstStyle/>
            <a:p>
              <a:pPr algn="just"/>
              <a:r>
                <a:rPr kumimoji="1" lang="ja-JP" altLang="en-US" sz="1400" dirty="0"/>
                <a:t>市町村から県への事務委託で運用された二次仮置場</a:t>
              </a:r>
            </a:p>
          </p:txBody>
        </p:sp>
      </p:grpSp>
    </p:spTree>
    <p:extLst>
      <p:ext uri="{BB962C8B-B14F-4D97-AF65-F5344CB8AC3E}">
        <p14:creationId xmlns:p14="http://schemas.microsoft.com/office/powerpoint/2010/main" val="7571508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E27E1091-0C66-CB8B-F3BE-74DA0A01DD15}"/>
              </a:ext>
            </a:extLst>
          </p:cNvPr>
          <p:cNvSpPr>
            <a:spLocks noGrp="1"/>
          </p:cNvSpPr>
          <p:nvPr>
            <p:ph sz="quarter" idx="11"/>
          </p:nvPr>
        </p:nvSpPr>
        <p:spPr/>
        <p:txBody>
          <a:bodyPr>
            <a:normAutofit/>
          </a:bodyPr>
          <a:lstStyle/>
          <a:p>
            <a:r>
              <a:rPr lang="ja-JP" altLang="en-US" b="1" dirty="0">
                <a:solidFill>
                  <a:schemeClr val="bg1"/>
                </a:solidFill>
                <a:latin typeface="メイリオ" panose="020B0604030504040204" pitchFamily="50" charset="-128"/>
                <a:ea typeface="メイリオ" panose="020B0604030504040204" pitchFamily="50" charset="-128"/>
              </a:rPr>
              <a:t>② </a:t>
            </a:r>
            <a:r>
              <a:rPr kumimoji="1" lang="ja-JP" altLang="en-US" b="1" dirty="0">
                <a:latin typeface="メイリオ" panose="020B0604030504040204" pitchFamily="50" charset="-128"/>
                <a:ea typeface="メイリオ" panose="020B0604030504040204" pitchFamily="50" charset="-128"/>
              </a:rPr>
              <a:t>災害廃棄物処理リーダー養成講座</a:t>
            </a:r>
            <a:endParaRPr kumimoji="1" lang="ja-JP" altLang="en-US" dirty="0"/>
          </a:p>
        </p:txBody>
      </p:sp>
      <p:sp>
        <p:nvSpPr>
          <p:cNvPr id="3" name="テキスト ボックス 2">
            <a:extLst>
              <a:ext uri="{FF2B5EF4-FFF2-40B4-BE49-F238E27FC236}">
                <a16:creationId xmlns:a16="http://schemas.microsoft.com/office/drawing/2014/main" id="{4D233AA2-5EC4-6050-CFF1-8EB96ECE3632}"/>
              </a:ext>
            </a:extLst>
          </p:cNvPr>
          <p:cNvSpPr txBox="1"/>
          <p:nvPr/>
        </p:nvSpPr>
        <p:spPr>
          <a:xfrm>
            <a:off x="282360" y="2534622"/>
            <a:ext cx="8352927" cy="4134465"/>
          </a:xfrm>
          <a:prstGeom prst="rect">
            <a:avLst/>
          </a:prstGeom>
          <a:noFill/>
        </p:spPr>
        <p:txBody>
          <a:bodyPr wrap="square" rtlCol="0">
            <a:spAutoFit/>
          </a:bodyPr>
          <a:lstStyle/>
          <a:p>
            <a:pPr>
              <a:lnSpc>
                <a:spcPct val="150000"/>
              </a:lnSpc>
            </a:pPr>
            <a:r>
              <a:rPr lang="ja-JP" altLang="en-US" b="1" dirty="0">
                <a:latin typeface="+mn-ea"/>
              </a:rPr>
              <a:t>■演習の</a:t>
            </a:r>
            <a:r>
              <a:rPr lang="ja-JP" altLang="en-US" b="1" dirty="0">
                <a:latin typeface="メイリオ" panose="020B0604030504040204" pitchFamily="50" charset="-128"/>
                <a:ea typeface="メイリオ" panose="020B0604030504040204" pitchFamily="50" charset="-128"/>
              </a:rPr>
              <a:t>概要</a:t>
            </a:r>
            <a:endParaRPr lang="en-US" altLang="ja-JP" b="1" dirty="0">
              <a:latin typeface="メイリオ" panose="020B0604030504040204" pitchFamily="50" charset="-128"/>
              <a:ea typeface="メイリオ" panose="020B0604030504040204" pitchFamily="50" charset="-128"/>
            </a:endParaRPr>
          </a:p>
          <a:p>
            <a:pPr marL="357188" indent="-193675">
              <a:lnSpc>
                <a:spcPts val="2800"/>
              </a:lnSpc>
              <a:buFont typeface="Arial" panose="020B0604020202020204" pitchFamily="34" charset="0"/>
              <a:buChar char="•"/>
            </a:pPr>
            <a:r>
              <a:rPr lang="ja-JP" altLang="en-US" dirty="0">
                <a:latin typeface="メイリオ" panose="020B0604030504040204" pitchFamily="50" charset="-128"/>
                <a:ea typeface="メイリオ" panose="020B0604030504040204" pitchFamily="50" charset="-128"/>
              </a:rPr>
              <a:t>講義、ワークショップなどの研修を年間をとおして開催し、受講者には、修了証を交付する</a:t>
            </a:r>
            <a:endParaRPr lang="en-US" altLang="ja-JP" dirty="0">
              <a:latin typeface="メイリオ" panose="020B0604030504040204" pitchFamily="50" charset="-128"/>
              <a:ea typeface="メイリオ" panose="020B0604030504040204" pitchFamily="50" charset="-128"/>
            </a:endParaRPr>
          </a:p>
          <a:p>
            <a:pPr marL="357188" indent="-193675">
              <a:lnSpc>
                <a:spcPts val="2800"/>
              </a:lnSpc>
              <a:buFont typeface="Arial" panose="020B0604020202020204" pitchFamily="34" charset="0"/>
              <a:buChar char="•"/>
            </a:pPr>
            <a:r>
              <a:rPr lang="ja-JP" altLang="en-US" dirty="0">
                <a:latin typeface="メイリオ" panose="020B0604030504040204" pitchFamily="50" charset="-128"/>
                <a:ea typeface="メイリオ" panose="020B0604030504040204" pitchFamily="50" charset="-128"/>
              </a:rPr>
              <a:t>有識者および被災自治体職員による講演、実際の災害を例とした課題検討などのワークショップ等により、災害廃棄物処理の基礎知識（初動対応等）から重要事項（災害補助金、公費解体、廃掃法の特例規定等）までを体系的に習得する</a:t>
            </a:r>
            <a:endParaRPr lang="en-US" altLang="ja-JP" dirty="0">
              <a:latin typeface="メイリオ" panose="020B0604030504040204" pitchFamily="50" charset="-128"/>
              <a:ea typeface="メイリオ" panose="020B0604030504040204" pitchFamily="50" charset="-128"/>
            </a:endParaRPr>
          </a:p>
          <a:p>
            <a:pPr marL="357188" indent="-193675">
              <a:lnSpc>
                <a:spcPts val="2800"/>
              </a:lnSpc>
              <a:buFont typeface="Arial" panose="020B0604020202020204" pitchFamily="34" charset="0"/>
              <a:buChar char="•"/>
            </a:pPr>
            <a:r>
              <a:rPr lang="ja-JP" altLang="en-US" dirty="0">
                <a:latin typeface="メイリオ" panose="020B0604030504040204" pitchFamily="50" charset="-128"/>
                <a:ea typeface="メイリオ" panose="020B0604030504040204" pitchFamily="50" charset="-128"/>
              </a:rPr>
              <a:t>自治体職員</a:t>
            </a:r>
            <a:r>
              <a:rPr lang="en-US" altLang="ja-JP" dirty="0">
                <a:latin typeface="メイリオ" panose="020B0604030504040204" pitchFamily="50" charset="-128"/>
                <a:ea typeface="メイリオ" panose="020B0604030504040204" pitchFamily="50" charset="-128"/>
              </a:rPr>
              <a:t>30</a:t>
            </a:r>
            <a:r>
              <a:rPr lang="ja-JP" altLang="en-US" dirty="0">
                <a:latin typeface="メイリオ" panose="020B0604030504040204" pitchFamily="50" charset="-128"/>
                <a:ea typeface="メイリオ" panose="020B0604030504040204" pitchFamily="50" charset="-128"/>
              </a:rPr>
              <a:t>名程度を対象に実施</a:t>
            </a:r>
            <a:endParaRPr lang="en-US" altLang="ja-JP" dirty="0">
              <a:latin typeface="+mn-ea"/>
            </a:endParaRPr>
          </a:p>
          <a:p>
            <a:pPr>
              <a:lnSpc>
                <a:spcPct val="150000"/>
              </a:lnSpc>
            </a:pPr>
            <a:r>
              <a:rPr lang="ja-JP" altLang="en-US" dirty="0">
                <a:latin typeface="+mn-ea"/>
              </a:rPr>
              <a:t>■</a:t>
            </a:r>
            <a:r>
              <a:rPr lang="ja-JP" altLang="en-US" b="1" dirty="0">
                <a:latin typeface="メイリオ" panose="020B0604030504040204" pitchFamily="50" charset="-128"/>
                <a:ea typeface="メイリオ" panose="020B0604030504040204" pitchFamily="50" charset="-128"/>
              </a:rPr>
              <a:t>実施時期・実施方法</a:t>
            </a:r>
            <a:endParaRPr lang="en-US" altLang="ja-JP" b="1" dirty="0">
              <a:latin typeface="メイリオ" panose="020B0604030504040204" pitchFamily="50" charset="-128"/>
              <a:ea typeface="メイリオ" panose="020B0604030504040204" pitchFamily="50" charset="-128"/>
            </a:endParaRPr>
          </a:p>
          <a:p>
            <a:pPr marL="357188" indent="-193675">
              <a:lnSpc>
                <a:spcPts val="2800"/>
              </a:lnSpc>
              <a:buFont typeface="Arial" panose="020B0604020202020204" pitchFamily="34" charset="0"/>
              <a:buChar char="•"/>
            </a:pPr>
            <a:r>
              <a:rPr lang="ja-JP" altLang="en-US" dirty="0">
                <a:latin typeface="+mn-ea"/>
              </a:rPr>
              <a:t>令和</a:t>
            </a:r>
            <a:r>
              <a:rPr lang="en-US" altLang="ja-JP" dirty="0">
                <a:latin typeface="+mn-ea"/>
              </a:rPr>
              <a:t>7</a:t>
            </a:r>
            <a:r>
              <a:rPr lang="ja-JP" altLang="en-US" dirty="0">
                <a:latin typeface="+mn-ea"/>
              </a:rPr>
              <a:t>年</a:t>
            </a:r>
            <a:r>
              <a:rPr lang="en-US" altLang="ja-JP" dirty="0">
                <a:latin typeface="+mn-ea"/>
              </a:rPr>
              <a:t>9</a:t>
            </a:r>
            <a:r>
              <a:rPr lang="ja-JP" altLang="en-US" dirty="0">
                <a:latin typeface="+mn-ea"/>
              </a:rPr>
              <a:t>月～令和</a:t>
            </a:r>
            <a:r>
              <a:rPr lang="en-US" altLang="ja-JP" dirty="0">
                <a:latin typeface="+mn-ea"/>
              </a:rPr>
              <a:t>8</a:t>
            </a:r>
            <a:r>
              <a:rPr lang="ja-JP" altLang="en-US" dirty="0">
                <a:latin typeface="+mn-ea"/>
              </a:rPr>
              <a:t>年</a:t>
            </a:r>
            <a:r>
              <a:rPr lang="en-US" altLang="ja-JP" dirty="0">
                <a:latin typeface="+mn-ea"/>
              </a:rPr>
              <a:t>1</a:t>
            </a:r>
            <a:r>
              <a:rPr lang="ja-JP" altLang="en-US" dirty="0">
                <a:latin typeface="+mn-ea"/>
              </a:rPr>
              <a:t>月</a:t>
            </a:r>
            <a:endParaRPr lang="en-US" altLang="ja-JP" dirty="0">
              <a:latin typeface="+mn-ea"/>
            </a:endParaRPr>
          </a:p>
          <a:p>
            <a:pPr marL="357188" indent="-193675">
              <a:lnSpc>
                <a:spcPts val="2800"/>
              </a:lnSpc>
              <a:buFont typeface="Arial" panose="020B0604020202020204" pitchFamily="34" charset="0"/>
              <a:buChar char="•"/>
            </a:pPr>
            <a:r>
              <a:rPr lang="ja-JP" altLang="en-US" dirty="0">
                <a:latin typeface="+mn-ea"/>
              </a:rPr>
              <a:t>集合形式：２回　、オンライン：２回</a:t>
            </a:r>
            <a:endParaRPr lang="en-US" altLang="ja-JP" dirty="0">
              <a:latin typeface="+mn-ea"/>
            </a:endParaRPr>
          </a:p>
        </p:txBody>
      </p:sp>
      <p:sp>
        <p:nvSpPr>
          <p:cNvPr id="4" name="角丸四角形 64">
            <a:extLst>
              <a:ext uri="{FF2B5EF4-FFF2-40B4-BE49-F238E27FC236}">
                <a16:creationId xmlns:a16="http://schemas.microsoft.com/office/drawing/2014/main" id="{802C1A1B-A389-FB6D-E207-0278CF55A533}"/>
              </a:ext>
            </a:extLst>
          </p:cNvPr>
          <p:cNvSpPr/>
          <p:nvPr/>
        </p:nvSpPr>
        <p:spPr>
          <a:xfrm>
            <a:off x="250825" y="1036690"/>
            <a:ext cx="8642350" cy="1384198"/>
          </a:xfrm>
          <a:prstGeom prst="roundRect">
            <a:avLst/>
          </a:prstGeom>
          <a:solidFill>
            <a:schemeClr val="bg2">
              <a:lumMod val="10000"/>
              <a:lumOff val="90000"/>
            </a:schemeClr>
          </a:solidFill>
          <a:ln w="190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lIns="108000" tIns="252000" rIns="0" bIns="0" rtlCol="0" anchor="ctr"/>
          <a:lstStyle/>
          <a:p>
            <a:r>
              <a:rPr lang="ja-JP" altLang="en-US" b="1" dirty="0">
                <a:solidFill>
                  <a:schemeClr val="tx1"/>
                </a:solidFill>
                <a:latin typeface="メイリオ" panose="020B0604030504040204" pitchFamily="50" charset="-128"/>
                <a:ea typeface="メイリオ" panose="020B0604030504040204" pitchFamily="50" charset="-128"/>
              </a:rPr>
              <a:t>目的</a:t>
            </a:r>
            <a:endParaRPr lang="en-US" altLang="ja-JP" b="1" dirty="0">
              <a:solidFill>
                <a:schemeClr val="tx1"/>
              </a:solidFill>
              <a:latin typeface="メイリオ" panose="020B0604030504040204" pitchFamily="50" charset="-128"/>
              <a:ea typeface="メイリオ" panose="020B0604030504040204" pitchFamily="50" charset="-128"/>
            </a:endParaRPr>
          </a:p>
          <a:p>
            <a:r>
              <a:rPr lang="ja-JP" altLang="en-US" dirty="0">
                <a:solidFill>
                  <a:schemeClr val="tx1"/>
                </a:solidFill>
                <a:latin typeface="メイリオ" panose="020B0604030504040204" pitchFamily="50" charset="-128"/>
                <a:ea typeface="メイリオ" panose="020B0604030504040204" pitchFamily="50" charset="-128"/>
              </a:rPr>
              <a:t>所属自治体が被災した場合に、</a:t>
            </a:r>
            <a:r>
              <a:rPr lang="ja-JP" altLang="en-US" b="1" u="sng" dirty="0">
                <a:solidFill>
                  <a:schemeClr val="tx1"/>
                </a:solidFill>
                <a:latin typeface="メイリオ" panose="020B0604030504040204" pitchFamily="50" charset="-128"/>
                <a:ea typeface="メイリオ" panose="020B0604030504040204" pitchFamily="50" charset="-128"/>
              </a:rPr>
              <a:t>災害廃棄物処理に関する実務を担うリーダー</a:t>
            </a:r>
            <a:r>
              <a:rPr lang="ja-JP" altLang="en-US" dirty="0">
                <a:solidFill>
                  <a:schemeClr val="tx1"/>
                </a:solidFill>
                <a:latin typeface="メイリオ" panose="020B0604030504040204" pitchFamily="50" charset="-128"/>
                <a:ea typeface="メイリオ" panose="020B0604030504040204" pitchFamily="50" charset="-128"/>
              </a:rPr>
              <a:t>となり、かつ、行動計画に基づき被災した他自治体に派遣された場合に、</a:t>
            </a:r>
            <a:r>
              <a:rPr lang="ja-JP" altLang="en-US" b="1" u="sng" dirty="0">
                <a:solidFill>
                  <a:schemeClr val="tx1"/>
                </a:solidFill>
                <a:latin typeface="メイリオ" panose="020B0604030504040204" pitchFamily="50" charset="-128"/>
                <a:ea typeface="メイリオ" panose="020B0604030504040204" pitchFamily="50" charset="-128"/>
              </a:rPr>
              <a:t>支援チームのリーダー</a:t>
            </a:r>
            <a:r>
              <a:rPr lang="ja-JP" altLang="en-US" dirty="0">
                <a:solidFill>
                  <a:schemeClr val="tx1"/>
                </a:solidFill>
                <a:latin typeface="メイリオ" panose="020B0604030504040204" pitchFamily="50" charset="-128"/>
                <a:ea typeface="メイリオ" panose="020B0604030504040204" pitchFamily="50" charset="-128"/>
              </a:rPr>
              <a:t>となり得る人材を養成する。</a:t>
            </a:r>
            <a:endParaRPr lang="en-US" altLang="ja-JP" b="1" u="sng" dirty="0">
              <a:solidFill>
                <a:schemeClr val="tx1"/>
              </a:solidFill>
              <a:latin typeface="メイリオ" panose="020B0604030504040204" pitchFamily="50" charset="-128"/>
              <a:ea typeface="メイリオ" panose="020B0604030504040204" pitchFamily="50" charset="-128"/>
            </a:endParaRPr>
          </a:p>
          <a:p>
            <a:endParaRPr lang="ja-JP" altLang="en-US" sz="1600" spc="50" dirty="0">
              <a:solidFill>
                <a:schemeClr val="tx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4800312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D8A58FF5-13B3-7D35-E5DC-8F2986B19E6A}"/>
              </a:ext>
            </a:extLst>
          </p:cNvPr>
          <p:cNvSpPr>
            <a:spLocks noGrp="1"/>
          </p:cNvSpPr>
          <p:nvPr>
            <p:ph sz="quarter" idx="11"/>
          </p:nvPr>
        </p:nvSpPr>
        <p:spPr/>
        <p:txBody>
          <a:bodyPr>
            <a:normAutofit/>
          </a:bodyPr>
          <a:lstStyle/>
          <a:p>
            <a:r>
              <a:rPr lang="ja-JP" altLang="en-US" b="1" dirty="0">
                <a:solidFill>
                  <a:schemeClr val="bg1"/>
                </a:solidFill>
                <a:latin typeface="メイリオ" panose="020B0604030504040204" pitchFamily="50" charset="-128"/>
                <a:ea typeface="メイリオ" panose="020B0604030504040204" pitchFamily="50" charset="-128"/>
              </a:rPr>
              <a:t>③</a:t>
            </a:r>
            <a:r>
              <a:rPr lang="ja-JP" altLang="en-US" b="1" dirty="0">
                <a:latin typeface="メイリオ" panose="020B0604030504040204" pitchFamily="50" charset="-128"/>
                <a:ea typeface="メイリオ" panose="020B0604030504040204" pitchFamily="50" charset="-128"/>
              </a:rPr>
              <a:t> 災害廃棄物処理計画の実効性向上のための図上演習</a:t>
            </a:r>
            <a:endParaRPr kumimoji="1" lang="ja-JP" altLang="en-US" dirty="0"/>
          </a:p>
        </p:txBody>
      </p:sp>
      <p:sp>
        <p:nvSpPr>
          <p:cNvPr id="3" name="角丸四角形 64">
            <a:extLst>
              <a:ext uri="{FF2B5EF4-FFF2-40B4-BE49-F238E27FC236}">
                <a16:creationId xmlns:a16="http://schemas.microsoft.com/office/drawing/2014/main" id="{0FD8C0E8-5867-BFC3-2BB7-1E2B3CB844A2}"/>
              </a:ext>
            </a:extLst>
          </p:cNvPr>
          <p:cNvSpPr/>
          <p:nvPr/>
        </p:nvSpPr>
        <p:spPr>
          <a:xfrm>
            <a:off x="250825" y="1036690"/>
            <a:ext cx="8642350" cy="1096165"/>
          </a:xfrm>
          <a:prstGeom prst="roundRect">
            <a:avLst/>
          </a:prstGeom>
          <a:solidFill>
            <a:schemeClr val="bg2">
              <a:lumMod val="10000"/>
              <a:lumOff val="90000"/>
            </a:schemeClr>
          </a:solidFill>
          <a:ln w="190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lIns="108000" tIns="252000" rIns="0" bIns="0" rtlCol="0" anchor="ctr"/>
          <a:lstStyle/>
          <a:p>
            <a:r>
              <a:rPr lang="ja-JP" altLang="en-US" b="1" dirty="0">
                <a:solidFill>
                  <a:schemeClr val="tx1"/>
                </a:solidFill>
                <a:latin typeface="メイリオ" panose="020B0604030504040204" pitchFamily="50" charset="-128"/>
                <a:ea typeface="メイリオ" panose="020B0604030504040204" pitchFamily="50" charset="-128"/>
              </a:rPr>
              <a:t>目的</a:t>
            </a:r>
            <a:endParaRPr lang="en-US" altLang="ja-JP" b="1" dirty="0">
              <a:solidFill>
                <a:schemeClr val="tx1"/>
              </a:solidFill>
              <a:latin typeface="メイリオ" panose="020B0604030504040204" pitchFamily="50" charset="-128"/>
              <a:ea typeface="メイリオ" panose="020B0604030504040204" pitchFamily="50" charset="-128"/>
            </a:endParaRPr>
          </a:p>
          <a:p>
            <a:r>
              <a:rPr lang="ja-JP" altLang="en-US" dirty="0">
                <a:solidFill>
                  <a:schemeClr val="tx1"/>
                </a:solidFill>
                <a:latin typeface="メイリオ" panose="020B0604030504040204" pitchFamily="50" charset="-128"/>
                <a:ea typeface="メイリオ" panose="020B0604030504040204" pitchFamily="50" charset="-128"/>
              </a:rPr>
              <a:t>参加自治体が策定した</a:t>
            </a:r>
            <a:r>
              <a:rPr lang="ja-JP" altLang="en-US" b="1" u="sng" dirty="0">
                <a:solidFill>
                  <a:schemeClr val="tx1"/>
                </a:solidFill>
                <a:latin typeface="メイリオ" panose="020B0604030504040204" pitchFamily="50" charset="-128"/>
                <a:ea typeface="メイリオ" panose="020B0604030504040204" pitchFamily="50" charset="-128"/>
              </a:rPr>
              <a:t>災害廃棄物処理計画の実効性</a:t>
            </a:r>
            <a:r>
              <a:rPr lang="ja-JP" altLang="en-US" dirty="0">
                <a:solidFill>
                  <a:schemeClr val="tx1"/>
                </a:solidFill>
                <a:latin typeface="メイリオ" panose="020B0604030504040204" pitchFamily="50" charset="-128"/>
                <a:ea typeface="メイリオ" panose="020B0604030504040204" pitchFamily="50" charset="-128"/>
              </a:rPr>
              <a:t>について、</a:t>
            </a:r>
            <a:r>
              <a:rPr lang="ja-JP" altLang="en-US" u="sng" dirty="0">
                <a:solidFill>
                  <a:schemeClr val="tx1"/>
                </a:solidFill>
                <a:latin typeface="メイリオ" panose="020B0604030504040204" pitchFamily="50" charset="-128"/>
                <a:ea typeface="メイリオ" panose="020B0604030504040204" pitchFamily="50" charset="-128"/>
              </a:rPr>
              <a:t>付与された災害状況への対応をとおして</a:t>
            </a:r>
            <a:r>
              <a:rPr lang="ja-JP" altLang="en-US" b="1" u="sng" dirty="0">
                <a:solidFill>
                  <a:schemeClr val="tx1"/>
                </a:solidFill>
                <a:latin typeface="メイリオ" panose="020B0604030504040204" pitchFamily="50" charset="-128"/>
                <a:ea typeface="メイリオ" panose="020B0604030504040204" pitchFamily="50" charset="-128"/>
              </a:rPr>
              <a:t>検証</a:t>
            </a:r>
            <a:r>
              <a:rPr lang="ja-JP" altLang="en-US" dirty="0">
                <a:solidFill>
                  <a:schemeClr val="tx1"/>
                </a:solidFill>
                <a:latin typeface="メイリオ" panose="020B0604030504040204" pitchFamily="50" charset="-128"/>
                <a:ea typeface="メイリオ" panose="020B0604030504040204" pitchFamily="50" charset="-128"/>
              </a:rPr>
              <a:t>し、継続的な計画見直しの契機とする。</a:t>
            </a:r>
            <a:endParaRPr lang="en-US" altLang="ja-JP" dirty="0">
              <a:solidFill>
                <a:schemeClr val="tx1"/>
              </a:solidFill>
              <a:latin typeface="メイリオ" panose="020B0604030504040204" pitchFamily="50" charset="-128"/>
              <a:ea typeface="メイリオ" panose="020B0604030504040204" pitchFamily="50" charset="-128"/>
            </a:endParaRPr>
          </a:p>
          <a:p>
            <a:endParaRPr lang="ja-JP" altLang="en-US" sz="1600" spc="50" dirty="0">
              <a:solidFill>
                <a:schemeClr val="tx1"/>
              </a:solidFill>
              <a:latin typeface="メイリオ" panose="020B0604030504040204" pitchFamily="50" charset="-128"/>
              <a:ea typeface="メイリオ" panose="020B0604030504040204" pitchFamily="50" charset="-128"/>
            </a:endParaRPr>
          </a:p>
        </p:txBody>
      </p:sp>
      <p:sp>
        <p:nvSpPr>
          <p:cNvPr id="4" name="テキスト ボックス 3">
            <a:extLst>
              <a:ext uri="{FF2B5EF4-FFF2-40B4-BE49-F238E27FC236}">
                <a16:creationId xmlns:a16="http://schemas.microsoft.com/office/drawing/2014/main" id="{838F2338-A113-7216-1625-8D3FBA6FB26B}"/>
              </a:ext>
            </a:extLst>
          </p:cNvPr>
          <p:cNvSpPr txBox="1"/>
          <p:nvPr/>
        </p:nvSpPr>
        <p:spPr>
          <a:xfrm>
            <a:off x="287123" y="2288401"/>
            <a:ext cx="8569753" cy="4380686"/>
          </a:xfrm>
          <a:prstGeom prst="rect">
            <a:avLst/>
          </a:prstGeom>
          <a:noFill/>
        </p:spPr>
        <p:txBody>
          <a:bodyPr wrap="square" rtlCol="0">
            <a:spAutoFit/>
          </a:bodyPr>
          <a:lstStyle/>
          <a:p>
            <a:pPr>
              <a:lnSpc>
                <a:spcPts val="2800"/>
              </a:lnSpc>
            </a:pPr>
            <a:r>
              <a:rPr lang="ja-JP" altLang="en-US" b="1" dirty="0">
                <a:latin typeface="+mn-ea"/>
              </a:rPr>
              <a:t>■演習の</a:t>
            </a:r>
            <a:r>
              <a:rPr lang="ja-JP" altLang="en-US" b="1" dirty="0">
                <a:latin typeface="メイリオ" panose="020B0604030504040204" pitchFamily="50" charset="-128"/>
                <a:ea typeface="メイリオ" panose="020B0604030504040204" pitchFamily="50" charset="-128"/>
              </a:rPr>
              <a:t>概要</a:t>
            </a:r>
            <a:endParaRPr lang="en-US" altLang="ja-JP" b="1" dirty="0">
              <a:latin typeface="メイリオ" panose="020B0604030504040204" pitchFamily="50" charset="-128"/>
              <a:ea typeface="メイリオ" panose="020B0604030504040204" pitchFamily="50" charset="-128"/>
            </a:endParaRPr>
          </a:p>
          <a:p>
            <a:pPr marL="357188" indent="-193675">
              <a:lnSpc>
                <a:spcPts val="2800"/>
              </a:lnSpc>
              <a:buFont typeface="Arial" panose="020B0604020202020204" pitchFamily="34" charset="0"/>
              <a:buChar char="•"/>
            </a:pPr>
            <a:r>
              <a:rPr lang="ja-JP" altLang="en-US" sz="1800" dirty="0">
                <a:latin typeface="メイリオ" panose="020B0604030504040204" pitchFamily="50" charset="-128"/>
                <a:ea typeface="メイリオ" panose="020B0604030504040204" pitchFamily="50" charset="-128"/>
              </a:rPr>
              <a:t>令和</a:t>
            </a:r>
            <a:r>
              <a:rPr lang="en-US" altLang="ja-JP" sz="1800" dirty="0">
                <a:latin typeface="メイリオ" panose="020B0604030504040204" pitchFamily="50" charset="-128"/>
                <a:ea typeface="メイリオ" panose="020B0604030504040204" pitchFamily="50" charset="-128"/>
              </a:rPr>
              <a:t>7</a:t>
            </a:r>
            <a:r>
              <a:rPr lang="ja-JP" altLang="en-US" sz="1800" dirty="0">
                <a:latin typeface="メイリオ" panose="020B0604030504040204" pitchFamily="50" charset="-128"/>
                <a:ea typeface="メイリオ" panose="020B0604030504040204" pitchFamily="50" charset="-128"/>
              </a:rPr>
              <a:t>年度は、埼玉県、静岡県の自治体を対象に実施</a:t>
            </a:r>
            <a:endParaRPr lang="en-US" altLang="ja-JP" sz="1800" dirty="0">
              <a:latin typeface="メイリオ" panose="020B0604030504040204" pitchFamily="50" charset="-128"/>
              <a:ea typeface="メイリオ" panose="020B0604030504040204" pitchFamily="50" charset="-128"/>
            </a:endParaRPr>
          </a:p>
          <a:p>
            <a:pPr marL="357188" indent="-193675">
              <a:lnSpc>
                <a:spcPts val="2800"/>
              </a:lnSpc>
              <a:buFont typeface="Arial" panose="020B0604020202020204" pitchFamily="34" charset="0"/>
              <a:buChar char="•"/>
            </a:pPr>
            <a:r>
              <a:rPr lang="ja-JP" altLang="en-US" sz="1800" dirty="0">
                <a:latin typeface="メイリオ" panose="020B0604030504040204" pitchFamily="50" charset="-128"/>
                <a:ea typeface="メイリオ" panose="020B0604030504040204" pitchFamily="50" charset="-128"/>
              </a:rPr>
              <a:t>発災時の行動につながる具体的かつ実行的な内容が計画に記載されているかどうか等を検証する</a:t>
            </a:r>
            <a:endParaRPr lang="en-US" altLang="ja-JP" sz="1800" dirty="0">
              <a:latin typeface="メイリオ" panose="020B0604030504040204" pitchFamily="50" charset="-128"/>
              <a:ea typeface="メイリオ" panose="020B0604030504040204" pitchFamily="50" charset="-128"/>
            </a:endParaRPr>
          </a:p>
          <a:p>
            <a:pPr marL="357188" indent="-193675">
              <a:lnSpc>
                <a:spcPts val="2800"/>
              </a:lnSpc>
              <a:buFont typeface="Arial" panose="020B0604020202020204" pitchFamily="34" charset="0"/>
              <a:buChar char="•"/>
            </a:pPr>
            <a:r>
              <a:rPr lang="ja-JP" altLang="en-US" sz="1800" dirty="0">
                <a:latin typeface="メイリオ" panose="020B0604030504040204" pitchFamily="50" charset="-128"/>
                <a:ea typeface="メイリオ" panose="020B0604030504040204" pitchFamily="50" charset="-128"/>
              </a:rPr>
              <a:t>「災害廃棄物処理計画策定・点検ガイドライン」も活用し、付与される災害時の状況に応じて参加者それぞれが対応を検討し課題抽出を行う</a:t>
            </a:r>
            <a:endParaRPr lang="en-US" altLang="ja-JP" sz="1800" dirty="0">
              <a:latin typeface="メイリオ" panose="020B0604030504040204" pitchFamily="50" charset="-128"/>
              <a:ea typeface="メイリオ" panose="020B0604030504040204" pitchFamily="50" charset="-128"/>
            </a:endParaRPr>
          </a:p>
          <a:p>
            <a:pPr marL="357188" indent="-193675">
              <a:lnSpc>
                <a:spcPts val="2800"/>
              </a:lnSpc>
              <a:buFont typeface="Arial" panose="020B0604020202020204" pitchFamily="34" charset="0"/>
              <a:buChar char="•"/>
            </a:pPr>
            <a:r>
              <a:rPr lang="ja-JP" altLang="en-US" sz="1800" dirty="0">
                <a:latin typeface="メイリオ" panose="020B0604030504040204" pitchFamily="50" charset="-128"/>
                <a:ea typeface="メイリオ" panose="020B0604030504040204" pitchFamily="50" charset="-128"/>
              </a:rPr>
              <a:t>図上演習の終了後は、計画の問題点に対する改善・見直し点等に関するフォローアップ（振り返り）を図上演習とは別日に実施</a:t>
            </a:r>
            <a:endParaRPr lang="en-US" altLang="ja-JP" b="1" dirty="0">
              <a:latin typeface="メイリオ" panose="020B0604030504040204" pitchFamily="50" charset="-128"/>
              <a:ea typeface="メイリオ" panose="020B0604030504040204" pitchFamily="50" charset="-128"/>
            </a:endParaRPr>
          </a:p>
          <a:p>
            <a:pPr>
              <a:lnSpc>
                <a:spcPts val="2800"/>
              </a:lnSpc>
            </a:pPr>
            <a:endParaRPr lang="en-US" altLang="ja-JP" dirty="0">
              <a:latin typeface="+mn-ea"/>
            </a:endParaRPr>
          </a:p>
          <a:p>
            <a:pPr>
              <a:lnSpc>
                <a:spcPts val="2800"/>
              </a:lnSpc>
            </a:pPr>
            <a:r>
              <a:rPr lang="ja-JP" altLang="en-US" dirty="0">
                <a:latin typeface="+mn-ea"/>
              </a:rPr>
              <a:t>■</a:t>
            </a:r>
            <a:r>
              <a:rPr lang="ja-JP" altLang="en-US" b="1" dirty="0">
                <a:latin typeface="メイリオ" panose="020B0604030504040204" pitchFamily="50" charset="-128"/>
                <a:ea typeface="メイリオ" panose="020B0604030504040204" pitchFamily="50" charset="-128"/>
              </a:rPr>
              <a:t>実施時期・実施方法</a:t>
            </a:r>
            <a:endParaRPr lang="en-US" altLang="ja-JP" b="1" dirty="0">
              <a:latin typeface="メイリオ" panose="020B0604030504040204" pitchFamily="50" charset="-128"/>
              <a:ea typeface="メイリオ" panose="020B0604030504040204" pitchFamily="50" charset="-128"/>
            </a:endParaRPr>
          </a:p>
          <a:p>
            <a:pPr marL="357188" indent="-193675">
              <a:lnSpc>
                <a:spcPts val="2800"/>
              </a:lnSpc>
              <a:buFont typeface="Arial" panose="020B0604020202020204" pitchFamily="34" charset="0"/>
              <a:buChar char="•"/>
            </a:pPr>
            <a:r>
              <a:rPr lang="ja-JP" altLang="en-US" dirty="0">
                <a:latin typeface="メイリオ" panose="020B0604030504040204" pitchFamily="50" charset="-128"/>
                <a:ea typeface="メイリオ" panose="020B0604030504040204" pitchFamily="50" charset="-128"/>
              </a:rPr>
              <a:t>図上演習：令和</a:t>
            </a:r>
            <a:r>
              <a:rPr lang="en-US" altLang="ja-JP" dirty="0">
                <a:latin typeface="メイリオ" panose="020B0604030504040204" pitchFamily="50" charset="-128"/>
                <a:ea typeface="メイリオ" panose="020B0604030504040204" pitchFamily="50" charset="-128"/>
              </a:rPr>
              <a:t>7</a:t>
            </a:r>
            <a:r>
              <a:rPr lang="ja-JP" altLang="en-US" dirty="0">
                <a:latin typeface="メイリオ" panose="020B0604030504040204" pitchFamily="50" charset="-128"/>
                <a:ea typeface="メイリオ" panose="020B0604030504040204" pitchFamily="50" charset="-128"/>
              </a:rPr>
              <a:t>年９月頃、</a:t>
            </a:r>
            <a:r>
              <a:rPr lang="ja-JP" altLang="en-US" dirty="0">
                <a:latin typeface="+mn-ea"/>
              </a:rPr>
              <a:t>集合形式、各県</a:t>
            </a:r>
            <a:r>
              <a:rPr lang="en-US" altLang="ja-JP" dirty="0">
                <a:latin typeface="+mn-ea"/>
              </a:rPr>
              <a:t>1</a:t>
            </a:r>
            <a:r>
              <a:rPr lang="ja-JP" altLang="en-US" dirty="0">
                <a:latin typeface="+mn-ea"/>
              </a:rPr>
              <a:t>回</a:t>
            </a:r>
            <a:endParaRPr lang="en-US" altLang="ja-JP" dirty="0">
              <a:latin typeface="メイリオ" panose="020B0604030504040204" pitchFamily="50" charset="-128"/>
              <a:ea typeface="メイリオ" panose="020B0604030504040204" pitchFamily="50" charset="-128"/>
            </a:endParaRPr>
          </a:p>
          <a:p>
            <a:pPr marL="357188" indent="-193675">
              <a:lnSpc>
                <a:spcPts val="2800"/>
              </a:lnSpc>
              <a:buFont typeface="Arial" panose="020B0604020202020204" pitchFamily="34" charset="0"/>
              <a:buChar char="•"/>
            </a:pPr>
            <a:r>
              <a:rPr lang="ja-JP" altLang="en-US" dirty="0">
                <a:latin typeface="メイリオ" panose="020B0604030504040204" pitchFamily="50" charset="-128"/>
                <a:ea typeface="メイリオ" panose="020B0604030504040204" pitchFamily="50" charset="-128"/>
              </a:rPr>
              <a:t>フォローアップ：令和８年</a:t>
            </a:r>
            <a:r>
              <a:rPr lang="en-US" altLang="ja-JP" dirty="0">
                <a:latin typeface="メイリオ" panose="020B0604030504040204" pitchFamily="50" charset="-128"/>
                <a:ea typeface="メイリオ" panose="020B0604030504040204" pitchFamily="50" charset="-128"/>
              </a:rPr>
              <a:t>1</a:t>
            </a:r>
            <a:r>
              <a:rPr lang="ja-JP" altLang="en-US" dirty="0">
                <a:latin typeface="メイリオ" panose="020B0604030504040204" pitchFamily="50" charset="-128"/>
                <a:ea typeface="メイリオ" panose="020B0604030504040204" pitchFamily="50" charset="-128"/>
              </a:rPr>
              <a:t>月頃、</a:t>
            </a:r>
            <a:r>
              <a:rPr lang="ja-JP" altLang="en-US" dirty="0">
                <a:latin typeface="+mn-ea"/>
              </a:rPr>
              <a:t>集合形式、各県</a:t>
            </a:r>
            <a:r>
              <a:rPr lang="en-US" altLang="ja-JP" dirty="0">
                <a:latin typeface="+mn-ea"/>
              </a:rPr>
              <a:t>1</a:t>
            </a:r>
            <a:r>
              <a:rPr lang="ja-JP" altLang="en-US" dirty="0">
                <a:latin typeface="+mn-ea"/>
              </a:rPr>
              <a:t>回</a:t>
            </a:r>
            <a:endParaRPr lang="en-US" altLang="ja-JP"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4594942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2700479B-63BA-4798-AFDF-B86D36B7FE79}"/>
              </a:ext>
            </a:extLst>
          </p:cNvPr>
          <p:cNvSpPr>
            <a:spLocks noGrp="1"/>
          </p:cNvSpPr>
          <p:nvPr>
            <p:ph sz="quarter" idx="11"/>
          </p:nvPr>
        </p:nvSpPr>
        <p:spPr/>
        <p:txBody>
          <a:bodyPr>
            <a:normAutofit/>
          </a:bodyPr>
          <a:lstStyle/>
          <a:p>
            <a:r>
              <a:rPr lang="ja-JP" altLang="en-US" b="1" dirty="0">
                <a:solidFill>
                  <a:schemeClr val="bg1"/>
                </a:solidFill>
                <a:latin typeface="メイリオ" panose="020B0604030504040204" pitchFamily="50" charset="-128"/>
                <a:ea typeface="メイリオ" panose="020B0604030504040204" pitchFamily="50" charset="-128"/>
              </a:rPr>
              <a:t>④</a:t>
            </a:r>
            <a:r>
              <a:rPr lang="ja-JP" altLang="en-US" dirty="0"/>
              <a:t> 首都直下地震を想定した課題検討</a:t>
            </a:r>
            <a:endParaRPr kumimoji="1" lang="ja-JP" altLang="en-US" dirty="0"/>
          </a:p>
        </p:txBody>
      </p:sp>
      <p:sp>
        <p:nvSpPr>
          <p:cNvPr id="4" name="角丸四角形 64">
            <a:extLst>
              <a:ext uri="{FF2B5EF4-FFF2-40B4-BE49-F238E27FC236}">
                <a16:creationId xmlns:a16="http://schemas.microsoft.com/office/drawing/2014/main" id="{69B99C42-E773-8663-0E8A-729A641CBF7C}"/>
              </a:ext>
            </a:extLst>
          </p:cNvPr>
          <p:cNvSpPr/>
          <p:nvPr/>
        </p:nvSpPr>
        <p:spPr>
          <a:xfrm>
            <a:off x="250825" y="897018"/>
            <a:ext cx="8642350" cy="1008112"/>
          </a:xfrm>
          <a:prstGeom prst="roundRect">
            <a:avLst/>
          </a:prstGeom>
          <a:solidFill>
            <a:schemeClr val="bg2">
              <a:lumMod val="10000"/>
              <a:lumOff val="90000"/>
            </a:schemeClr>
          </a:solidFill>
          <a:ln w="190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lIns="108000" tIns="252000" rIns="0" bIns="0" rtlCol="0" anchor="ctr"/>
          <a:lstStyle/>
          <a:p>
            <a:r>
              <a:rPr lang="ja-JP" altLang="en-US" b="1" dirty="0">
                <a:solidFill>
                  <a:schemeClr val="tx1"/>
                </a:solidFill>
                <a:latin typeface="メイリオ" panose="020B0604030504040204" pitchFamily="50" charset="-128"/>
                <a:ea typeface="メイリオ" panose="020B0604030504040204" pitchFamily="50" charset="-128"/>
              </a:rPr>
              <a:t>目的</a:t>
            </a:r>
            <a:endParaRPr lang="en-US" altLang="ja-JP" b="1" dirty="0">
              <a:solidFill>
                <a:schemeClr val="tx1"/>
              </a:solidFill>
              <a:latin typeface="メイリオ" panose="020B0604030504040204" pitchFamily="50" charset="-128"/>
              <a:ea typeface="メイリオ" panose="020B0604030504040204" pitchFamily="50" charset="-128"/>
            </a:endParaRPr>
          </a:p>
          <a:p>
            <a:r>
              <a:rPr lang="ja-JP" altLang="en-US" dirty="0">
                <a:solidFill>
                  <a:schemeClr val="tx1"/>
                </a:solidFill>
                <a:latin typeface="+mn-ea"/>
              </a:rPr>
              <a:t>首都直下地震により発生が想定される多量の災害廃棄物への対応に備えて、東京都、特別区、関係機関の</a:t>
            </a:r>
            <a:r>
              <a:rPr lang="ja-JP" altLang="en-US" b="1" u="sng" dirty="0">
                <a:solidFill>
                  <a:schemeClr val="tx1"/>
                </a:solidFill>
                <a:latin typeface="+mn-ea"/>
              </a:rPr>
              <a:t>相互連携体制の構築</a:t>
            </a:r>
            <a:r>
              <a:rPr lang="ja-JP" altLang="en-US" dirty="0">
                <a:solidFill>
                  <a:schemeClr val="tx1"/>
                </a:solidFill>
                <a:latin typeface="+mn-ea"/>
              </a:rPr>
              <a:t>を目指す。</a:t>
            </a:r>
            <a:endParaRPr lang="en-US" altLang="ja-JP" dirty="0">
              <a:solidFill>
                <a:schemeClr val="tx1"/>
              </a:solidFill>
              <a:latin typeface="+mn-ea"/>
            </a:endParaRPr>
          </a:p>
          <a:p>
            <a:endParaRPr lang="ja-JP" altLang="en-US" sz="1600" spc="50" dirty="0">
              <a:solidFill>
                <a:schemeClr val="tx1"/>
              </a:solidFill>
              <a:latin typeface="メイリオ" panose="020B0604030504040204" pitchFamily="50" charset="-128"/>
              <a:ea typeface="メイリオ" panose="020B0604030504040204" pitchFamily="50" charset="-128"/>
            </a:endParaRPr>
          </a:p>
        </p:txBody>
      </p:sp>
      <p:sp>
        <p:nvSpPr>
          <p:cNvPr id="6" name="テキスト ボックス 5">
            <a:extLst>
              <a:ext uri="{FF2B5EF4-FFF2-40B4-BE49-F238E27FC236}">
                <a16:creationId xmlns:a16="http://schemas.microsoft.com/office/drawing/2014/main" id="{AA32314B-F3AD-8A54-38F8-28E898D07F6B}"/>
              </a:ext>
            </a:extLst>
          </p:cNvPr>
          <p:cNvSpPr txBox="1"/>
          <p:nvPr/>
        </p:nvSpPr>
        <p:spPr>
          <a:xfrm>
            <a:off x="272936" y="2076893"/>
            <a:ext cx="8642350" cy="4544834"/>
          </a:xfrm>
          <a:prstGeom prst="rect">
            <a:avLst/>
          </a:prstGeom>
          <a:noFill/>
        </p:spPr>
        <p:txBody>
          <a:bodyPr wrap="square" rtlCol="0">
            <a:spAutoFit/>
          </a:bodyPr>
          <a:lstStyle/>
          <a:p>
            <a:pPr algn="just">
              <a:lnSpc>
                <a:spcPts val="2800"/>
              </a:lnSpc>
            </a:pPr>
            <a:r>
              <a:rPr lang="ja-JP" altLang="en-US" b="1" dirty="0">
                <a:latin typeface="+mn-ea"/>
              </a:rPr>
              <a:t>■</a:t>
            </a:r>
            <a:r>
              <a:rPr lang="ja-JP" altLang="en-US" b="1" dirty="0">
                <a:latin typeface="メイリオ" panose="020B0604030504040204" pitchFamily="50" charset="-128"/>
                <a:ea typeface="メイリオ" panose="020B0604030504040204" pitchFamily="50" charset="-128"/>
              </a:rPr>
              <a:t>概要</a:t>
            </a:r>
            <a:endParaRPr lang="en-US" altLang="ja-JP" b="1" dirty="0">
              <a:latin typeface="メイリオ" panose="020B0604030504040204" pitchFamily="50" charset="-128"/>
              <a:ea typeface="メイリオ" panose="020B0604030504040204" pitchFamily="50" charset="-128"/>
            </a:endParaRPr>
          </a:p>
          <a:p>
            <a:pPr algn="just"/>
            <a:r>
              <a:rPr lang="ja-JP" altLang="en-US" sz="1700" dirty="0">
                <a:latin typeface="+mn-ea"/>
              </a:rPr>
              <a:t>〇特別区ヒアリング</a:t>
            </a:r>
            <a:endParaRPr lang="en-US" altLang="ja-JP" sz="1700" dirty="0">
              <a:latin typeface="+mn-ea"/>
            </a:endParaRPr>
          </a:p>
          <a:p>
            <a:pPr marL="285750" indent="-193675" algn="just">
              <a:buFont typeface="Arial" panose="020B0604020202020204" pitchFamily="34" charset="0"/>
              <a:buChar char="•"/>
            </a:pPr>
            <a:r>
              <a:rPr lang="ja-JP" altLang="en-US" sz="1700" dirty="0">
                <a:latin typeface="+mn-ea"/>
              </a:rPr>
              <a:t>特別区</a:t>
            </a:r>
            <a:r>
              <a:rPr lang="en-US" altLang="ja-JP" sz="1700" dirty="0">
                <a:latin typeface="+mn-ea"/>
              </a:rPr>
              <a:t>9</a:t>
            </a:r>
            <a:r>
              <a:rPr lang="ja-JP" altLang="en-US" sz="1700" dirty="0">
                <a:latin typeface="+mn-ea"/>
              </a:rPr>
              <a:t>か所で実施し、計画の実効性の確認、課題などの抽出</a:t>
            </a:r>
            <a:endParaRPr lang="en-US" altLang="ja-JP" sz="1700" dirty="0">
              <a:latin typeface="+mn-ea"/>
            </a:endParaRPr>
          </a:p>
          <a:p>
            <a:pPr marL="285750" indent="-193675" algn="just">
              <a:buFont typeface="Arial" panose="020B0604020202020204" pitchFamily="34" charset="0"/>
              <a:buChar char="•"/>
            </a:pPr>
            <a:r>
              <a:rPr lang="ja-JP" altLang="en-US" sz="1700" dirty="0">
                <a:solidFill>
                  <a:schemeClr val="tx1"/>
                </a:solidFill>
                <a:latin typeface="+mn-ea"/>
                <a:sym typeface="Wingdings" panose="05000000000000000000" pitchFamily="2" charset="2"/>
              </a:rPr>
              <a:t>組織体制、地区集積所の設置と運営管理、収集体制、一次仮置場候補地の検討状況</a:t>
            </a:r>
            <a:r>
              <a:rPr lang="ja-JP" altLang="en-US" sz="1700" dirty="0">
                <a:latin typeface="+mn-ea"/>
                <a:sym typeface="Wingdings" panose="05000000000000000000" pitchFamily="2" charset="2"/>
              </a:rPr>
              <a:t>　等</a:t>
            </a:r>
            <a:endParaRPr lang="en-US" altLang="ja-JP" sz="1700" dirty="0">
              <a:latin typeface="+mn-ea"/>
            </a:endParaRPr>
          </a:p>
          <a:p>
            <a:pPr algn="just">
              <a:spcBef>
                <a:spcPts val="600"/>
              </a:spcBef>
            </a:pPr>
            <a:r>
              <a:rPr lang="ja-JP" altLang="en-US" sz="1700" dirty="0">
                <a:latin typeface="+mn-ea"/>
              </a:rPr>
              <a:t>〇ワークショップ</a:t>
            </a:r>
            <a:endParaRPr lang="en-US" altLang="ja-JP" sz="1700" dirty="0">
              <a:latin typeface="+mn-ea"/>
            </a:endParaRPr>
          </a:p>
          <a:p>
            <a:pPr marL="285750" indent="-193675" algn="just">
              <a:buFont typeface="Arial" panose="020B0604020202020204" pitchFamily="34" charset="0"/>
              <a:buChar char="•"/>
            </a:pPr>
            <a:r>
              <a:rPr lang="ja-JP" altLang="en-US" sz="1700" dirty="0">
                <a:latin typeface="+mn-ea"/>
              </a:rPr>
              <a:t>特別区災害廃棄物担当者を対象に、</a:t>
            </a:r>
            <a:r>
              <a:rPr lang="ja-JP" altLang="en-US" sz="1700" dirty="0">
                <a:latin typeface="游明朝Regular"/>
              </a:rPr>
              <a:t>災害時に起こりうる問題と</a:t>
            </a:r>
            <a:r>
              <a:rPr lang="ja-JP" altLang="en-US" sz="1700" dirty="0">
                <a:latin typeface="+mn-ea"/>
              </a:rPr>
              <a:t>課題解決のための具体的な方策を共有等について意見交換と情報の共有を行う</a:t>
            </a:r>
            <a:endParaRPr lang="en-US" altLang="ja-JP" sz="1700" dirty="0">
              <a:latin typeface="+mn-ea"/>
            </a:endParaRPr>
          </a:p>
          <a:p>
            <a:pPr algn="just">
              <a:spcBef>
                <a:spcPts val="600"/>
              </a:spcBef>
            </a:pPr>
            <a:r>
              <a:rPr lang="ja-JP" altLang="en-US" sz="1700" dirty="0">
                <a:latin typeface="+mn-ea"/>
              </a:rPr>
              <a:t>〇意見交換会</a:t>
            </a:r>
            <a:endParaRPr lang="en-US" altLang="ja-JP" sz="1700" dirty="0">
              <a:latin typeface="+mn-ea"/>
            </a:endParaRPr>
          </a:p>
          <a:p>
            <a:pPr marL="285750" indent="-193675" algn="just">
              <a:buFont typeface="Arial" panose="020B0604020202020204" pitchFamily="34" charset="0"/>
              <a:buChar char="•"/>
            </a:pPr>
            <a:r>
              <a:rPr lang="ja-JP" altLang="en-US" sz="1700" dirty="0">
                <a:latin typeface="+mn-ea"/>
              </a:rPr>
              <a:t>東京都、特別区、</a:t>
            </a:r>
            <a:r>
              <a:rPr lang="en-US" altLang="ja-JP" sz="1700" dirty="0">
                <a:latin typeface="+mn-ea"/>
              </a:rPr>
              <a:t>23</a:t>
            </a:r>
            <a:r>
              <a:rPr lang="ja-JP" altLang="en-US" sz="1700" dirty="0">
                <a:latin typeface="+mn-ea"/>
              </a:rPr>
              <a:t>区清掃協</a:t>
            </a:r>
            <a:r>
              <a:rPr lang="ja-JP" altLang="en-US" sz="1700">
                <a:latin typeface="+mn-ea"/>
              </a:rPr>
              <a:t>議会、環境省</a:t>
            </a:r>
            <a:r>
              <a:rPr lang="ja-JP" altLang="en-US" sz="1700" dirty="0">
                <a:latin typeface="+mn-ea"/>
              </a:rPr>
              <a:t>などにより実施。課題の共有と解決に向けた方策の検討</a:t>
            </a:r>
            <a:endParaRPr lang="en-US" altLang="ja-JP" sz="1700" dirty="0">
              <a:latin typeface="+mn-ea"/>
            </a:endParaRPr>
          </a:p>
          <a:p>
            <a:pPr algn="just"/>
            <a:endParaRPr lang="en-US" altLang="ja-JP" sz="1700" dirty="0">
              <a:latin typeface="+mn-ea"/>
            </a:endParaRPr>
          </a:p>
          <a:p>
            <a:pPr algn="just"/>
            <a:r>
              <a:rPr lang="ja-JP" altLang="en-US" dirty="0">
                <a:latin typeface="+mn-ea"/>
              </a:rPr>
              <a:t>■</a:t>
            </a:r>
            <a:r>
              <a:rPr lang="ja-JP" altLang="en-US" b="1" dirty="0">
                <a:latin typeface="メイリオ" panose="020B0604030504040204" pitchFamily="50" charset="-128"/>
                <a:ea typeface="メイリオ" panose="020B0604030504040204" pitchFamily="50" charset="-128"/>
              </a:rPr>
              <a:t>実施時期・実施方法</a:t>
            </a:r>
            <a:endParaRPr lang="en-US" altLang="ja-JP" b="1" dirty="0">
              <a:latin typeface="メイリオ" panose="020B0604030504040204" pitchFamily="50" charset="-128"/>
              <a:ea typeface="メイリオ" panose="020B0604030504040204" pitchFamily="50" charset="-128"/>
            </a:endParaRPr>
          </a:p>
          <a:p>
            <a:pPr marL="285750" indent="-193675" algn="just">
              <a:buFont typeface="Arial" panose="020B0604020202020204" pitchFamily="34" charset="0"/>
              <a:buChar char="•"/>
            </a:pPr>
            <a:r>
              <a:rPr lang="ja-JP" altLang="en-US" sz="1700" dirty="0">
                <a:latin typeface="メイリオ" panose="020B0604030504040204" pitchFamily="50" charset="-128"/>
                <a:ea typeface="メイリオ" panose="020B0604030504040204" pitchFamily="50" charset="-128"/>
              </a:rPr>
              <a:t>特別区ヒアリング：令和７年６月から（対面）</a:t>
            </a:r>
            <a:endParaRPr lang="en-US" altLang="ja-JP" sz="1700" dirty="0">
              <a:latin typeface="メイリオ" panose="020B0604030504040204" pitchFamily="50" charset="-128"/>
              <a:ea typeface="メイリオ" panose="020B0604030504040204" pitchFamily="50" charset="-128"/>
            </a:endParaRPr>
          </a:p>
          <a:p>
            <a:pPr marL="285750" indent="-193675" algn="just">
              <a:buFont typeface="Arial" panose="020B0604020202020204" pitchFamily="34" charset="0"/>
              <a:buChar char="•"/>
            </a:pPr>
            <a:r>
              <a:rPr lang="ja-JP" altLang="en-US" sz="1700" dirty="0">
                <a:latin typeface="メイリオ" panose="020B0604030504040204" pitchFamily="50" charset="-128"/>
                <a:ea typeface="メイリオ" panose="020B0604030504040204" pitchFamily="50" charset="-128"/>
              </a:rPr>
              <a:t>ワークショップ：令和７年</a:t>
            </a:r>
            <a:r>
              <a:rPr lang="en-US" altLang="ja-JP" sz="1700" dirty="0">
                <a:latin typeface="メイリオ" panose="020B0604030504040204" pitchFamily="50" charset="-128"/>
                <a:ea typeface="メイリオ" panose="020B0604030504040204" pitchFamily="50" charset="-128"/>
              </a:rPr>
              <a:t>10</a:t>
            </a:r>
            <a:r>
              <a:rPr lang="ja-JP" altLang="en-US" sz="1700" dirty="0">
                <a:latin typeface="メイリオ" panose="020B0604030504040204" pitchFamily="50" charset="-128"/>
                <a:ea typeface="メイリオ" panose="020B0604030504040204" pitchFamily="50" charset="-128"/>
              </a:rPr>
              <a:t>月頃（集合形式）</a:t>
            </a:r>
            <a:endParaRPr lang="en-US" altLang="ja-JP" sz="1700" dirty="0">
              <a:latin typeface="メイリオ" panose="020B0604030504040204" pitchFamily="50" charset="-128"/>
              <a:ea typeface="メイリオ" panose="020B0604030504040204" pitchFamily="50" charset="-128"/>
            </a:endParaRPr>
          </a:p>
          <a:p>
            <a:pPr marL="285750" indent="-193675" algn="just">
              <a:buFont typeface="Arial" panose="020B0604020202020204" pitchFamily="34" charset="0"/>
              <a:buChar char="•"/>
            </a:pPr>
            <a:r>
              <a:rPr lang="ja-JP" altLang="en-US" sz="1700" dirty="0">
                <a:latin typeface="メイリオ" panose="020B0604030504040204" pitchFamily="50" charset="-128"/>
              </a:rPr>
              <a:t>意見交換会：令和７年</a:t>
            </a:r>
            <a:r>
              <a:rPr lang="en-US" altLang="ja-JP" sz="1700" dirty="0">
                <a:latin typeface="メイリオ" panose="020B0604030504040204" pitchFamily="50" charset="-128"/>
              </a:rPr>
              <a:t>12</a:t>
            </a:r>
            <a:r>
              <a:rPr lang="ja-JP" altLang="en-US" sz="1700" dirty="0">
                <a:latin typeface="メイリオ" panose="020B0604030504040204" pitchFamily="50" charset="-128"/>
              </a:rPr>
              <a:t>月頃（対面）</a:t>
            </a:r>
            <a:endParaRPr lang="en-US" altLang="ja-JP" sz="1700" dirty="0">
              <a:latin typeface="メイリオ" panose="020B0604030504040204" pitchFamily="50" charset="-128"/>
            </a:endParaRPr>
          </a:p>
        </p:txBody>
      </p:sp>
    </p:spTree>
    <p:extLst>
      <p:ext uri="{BB962C8B-B14F-4D97-AF65-F5344CB8AC3E}">
        <p14:creationId xmlns:p14="http://schemas.microsoft.com/office/powerpoint/2010/main" val="3000659248"/>
      </p:ext>
    </p:extLst>
  </p:cSld>
  <p:clrMapOvr>
    <a:masterClrMapping/>
  </p:clrMapOvr>
</p:sld>
</file>

<file path=ppt/theme/theme1.xml><?xml version="1.0" encoding="utf-8"?>
<a:theme xmlns:a="http://schemas.openxmlformats.org/drawingml/2006/main" name="災対室_作業用">
  <a:themeElements>
    <a:clrScheme name="環境省template">
      <a:dk1>
        <a:sysClr val="windowText" lastClr="000000"/>
      </a:dk1>
      <a:lt1>
        <a:sysClr val="window" lastClr="FFFFFF"/>
      </a:lt1>
      <a:dk2>
        <a:srgbClr val="009C89"/>
      </a:dk2>
      <a:lt2>
        <a:srgbClr val="00584E"/>
      </a:lt2>
      <a:accent1>
        <a:srgbClr val="38BEE2"/>
      </a:accent1>
      <a:accent2>
        <a:srgbClr val="43B99A"/>
      </a:accent2>
      <a:accent3>
        <a:srgbClr val="83A4D1"/>
      </a:accent3>
      <a:accent4>
        <a:srgbClr val="C89E28"/>
      </a:accent4>
      <a:accent5>
        <a:srgbClr val="AC353C"/>
      </a:accent5>
      <a:accent6>
        <a:srgbClr val="ED7D31"/>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lIns="0" tIns="0" rIns="0" bIns="0" rtlCol="0" anchor="ctr"/>
      <a:lstStyle>
        <a:defPPr algn="ctr">
          <a:defRPr kumimoji="1" sz="1600" dirty="0" smtClean="0">
            <a:solidFill>
              <a:schemeClr val="tx1"/>
            </a:solidFill>
            <a:latin typeface="Meiryo UI" panose="020B0604030504040204" pitchFamily="50" charset="-128"/>
            <a:ea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eb3389dd-532a-4380-a612-9411787d1b78">
      <Terms xmlns="http://schemas.microsoft.com/office/infopath/2007/PartnerControls"/>
    </lcf76f155ced4ddcb4097134ff3c332f>
    <TaxCatchAll xmlns="44072bf6-2910-405c-80b1-19093bade0cc" xsi:nil="true"/>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9627645BEAB0FC47B09D050ADD704371" ma:contentTypeVersion="14" ma:contentTypeDescription="新しいドキュメントを作成します。" ma:contentTypeScope="" ma:versionID="b313f33fa0ed6b7bae7d77cc749bdb16">
  <xsd:schema xmlns:xsd="http://www.w3.org/2001/XMLSchema" xmlns:xs="http://www.w3.org/2001/XMLSchema" xmlns:p="http://schemas.microsoft.com/office/2006/metadata/properties" xmlns:ns2="eb3389dd-532a-4380-a612-9411787d1b78" xmlns:ns3="44072bf6-2910-405c-80b1-19093bade0cc" targetNamespace="http://schemas.microsoft.com/office/2006/metadata/properties" ma:root="true" ma:fieldsID="e7821aae70d2cfc92a7b783c6538f550" ns2:_="" ns3:_="">
    <xsd:import namespace="eb3389dd-532a-4380-a612-9411787d1b78"/>
    <xsd:import namespace="44072bf6-2910-405c-80b1-19093bade0c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DateTaken" minOccurs="0"/>
                <xsd:element ref="ns2:MediaServiceOCR" minOccurs="0"/>
                <xsd:element ref="ns2:MediaServiceBillingMetadata"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3389dd-532a-4380-a612-9411787d1b7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description="" ma:hidden="true" ma:indexed="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BillingMetadata" ma:index="20" nillable="true" ma:displayName="MediaServiceBillingMetadata" ma:hidden="true" ma:internalName="MediaServiceBillingMetadata" ma:readOnly="true">
      <xsd:simpleType>
        <xsd:restriction base="dms:Note"/>
      </xsd:simpleType>
    </xsd:element>
    <xsd:element name="MediaServiceLocation" ma:index="21"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4072bf6-2910-405c-80b1-19093bade0cc"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dc68b7a4-0dd0-499b-9252-c79671f28bd0}" ma:internalName="TaxCatchAll" ma:showField="CatchAllData" ma:web="44072bf6-2910-405c-80b1-19093bade0c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C9D4F0C-27C6-48B9-9548-03B06C212161}">
  <ds:schemaRefs>
    <ds:schemaRef ds:uri="http://schemas.microsoft.com/office/2006/documentManagement/types"/>
    <ds:schemaRef ds:uri="http://purl.org/dc/terms/"/>
    <ds:schemaRef ds:uri="http://purl.org/dc/elements/1.1/"/>
    <ds:schemaRef ds:uri="a2abbde8-7c96-4869-bcb4-8a81eb61e5a7"/>
    <ds:schemaRef ds:uri="http://www.w3.org/XML/1998/namespace"/>
    <ds:schemaRef ds:uri="http://schemas.microsoft.com/office/infopath/2007/PartnerControls"/>
    <ds:schemaRef ds:uri="981654af-8ba2-4af6-acb2-b028c310f3c4"/>
    <ds:schemaRef ds:uri="http://schemas.openxmlformats.org/package/2006/metadata/core-properties"/>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A7E66F64-824B-405F-AA3E-B6DC26D453DA}"/>
</file>

<file path=customXml/itemProps3.xml><?xml version="1.0" encoding="utf-8"?>
<ds:datastoreItem xmlns:ds="http://schemas.openxmlformats.org/officeDocument/2006/customXml" ds:itemID="{33C1F02E-0300-4FFA-A6FA-91B5BD4C5EC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Words>1664</Words>
  <PresentationFormat>画面に合わせる (4:3)</PresentationFormat>
  <Paragraphs>159</Paragraphs>
  <Slides>10</Slides>
  <Notes>4</Notes>
  <HiddenSlides>0</HiddenSlides>
  <MMClips>0</MMClips>
  <ScaleCrop>false</ScaleCrop>
  <HeadingPairs>
    <vt:vector size="6" baseType="variant">
      <vt:variant>
        <vt:lpstr>使用されているフォント</vt:lpstr>
      </vt:variant>
      <vt:variant>
        <vt:i4>9</vt:i4>
      </vt:variant>
      <vt:variant>
        <vt:lpstr>テーマ</vt:lpstr>
      </vt:variant>
      <vt:variant>
        <vt:i4>2</vt:i4>
      </vt:variant>
      <vt:variant>
        <vt:lpstr>スライド タイトル</vt:lpstr>
      </vt:variant>
      <vt:variant>
        <vt:i4>10</vt:i4>
      </vt:variant>
    </vt:vector>
  </HeadingPairs>
  <TitlesOfParts>
    <vt:vector size="21" baseType="lpstr">
      <vt:lpstr>Meiryo UI</vt:lpstr>
      <vt:lpstr>ＭＳ Ｐゴシック</vt:lpstr>
      <vt:lpstr>ＭＳ ゴシック</vt:lpstr>
      <vt:lpstr>メイリオ</vt:lpstr>
      <vt:lpstr>游ゴシック</vt:lpstr>
      <vt:lpstr>游明朝Regular</vt:lpstr>
      <vt:lpstr>Arial</vt:lpstr>
      <vt:lpstr>Calibri</vt:lpstr>
      <vt:lpstr>Wingdings</vt:lpstr>
      <vt:lpstr>災対室_作業用</vt:lpstr>
      <vt:lpstr>デザインの設定</vt:lpstr>
      <vt:lpstr>大規模災害時廃棄物対策関東ブロック協議会 令和7年度の活動予定</vt:lpstr>
      <vt:lpstr>目　次</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0x0101009627645BEAB0FC47B09D050ADD704371</vt:lpwstr>
  </property>
  <property fmtid="{D5CDD505-2E9C-101B-9397-08002B2CF9AE}" pid="3" name="Order">
    <vt:r8>1156600</vt:r8>
  </property>
  <property fmtid="{D5CDD505-2E9C-101B-9397-08002B2CF9AE}" pid="4" name="MediaServiceImageTags">
    <vt:lpwstr/>
  </property>
</Properties>
</file>