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4"/>
    <p:sldMasterId id="2147484229" r:id="rId5"/>
  </p:sldMasterIdLst>
  <p:notesMasterIdLst>
    <p:notesMasterId r:id="rId10"/>
  </p:notesMasterIdLst>
  <p:handoutMasterIdLst>
    <p:handoutMasterId r:id="rId11"/>
  </p:handoutMasterIdLst>
  <p:sldIdLst>
    <p:sldId id="1354" r:id="rId6"/>
    <p:sldId id="1350" r:id="rId7"/>
    <p:sldId id="1353" r:id="rId8"/>
    <p:sldId id="1352" r:id="rId9"/>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65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CCFF"/>
    <a:srgbClr val="CCECFF"/>
    <a:srgbClr val="FFCC00"/>
    <a:srgbClr val="F1F709"/>
    <a:srgbClr val="FBFB97"/>
    <a:srgbClr val="000000"/>
    <a:srgbClr val="F9DD0F"/>
    <a:srgbClr val="F5E409"/>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188" y="4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notesMasters/notesMaster1.xml" Type="http://schemas.openxmlformats.org/officeDocument/2006/relationships/notesMaster"/><Relationship Id="rId11" Target="handoutMasters/handoutMaster1.xml" Type="http://schemas.openxmlformats.org/officeDocument/2006/relationships/handoutMaster"/><Relationship Id="rId12" Target="commentAuthors.xml" Type="http://schemas.openxmlformats.org/officeDocument/2006/relationships/commentAuthors"/><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甲斐 文祥(KAI Fumiyoshi)" userId="S::fumiyoshi_kai@env.go.jp::2053e9d3-356e-4116-ab94-f01a0257f936" providerId="AD" clId="Web-{C8EF55CD-89AC-E3A3-387C-3782BB1B4009}"/>
    <pc:docChg chg="modSld">
      <pc:chgData name="甲斐 文祥(KAI Fumiyoshi)" userId="S::fumiyoshi_kai@env.go.jp::2053e9d3-356e-4116-ab94-f01a0257f936" providerId="AD" clId="Web-{C8EF55CD-89AC-E3A3-387C-3782BB1B4009}" dt="2026-03-04T06:55:14.363" v="103" actId="1076"/>
      <pc:docMkLst>
        <pc:docMk/>
      </pc:docMkLst>
      <pc:sldChg chg="modSp">
        <pc:chgData name="甲斐 文祥(KAI Fumiyoshi)" userId="S::fumiyoshi_kai@env.go.jp::2053e9d3-356e-4116-ab94-f01a0257f936" providerId="AD" clId="Web-{C8EF55CD-89AC-E3A3-387C-3782BB1B4009}" dt="2026-03-04T06:43:44.707" v="29" actId="20577"/>
        <pc:sldMkLst>
          <pc:docMk/>
          <pc:sldMk cId="1599573969" sldId="1350"/>
        </pc:sldMkLst>
        <pc:spChg chg="mod">
          <ac:chgData name="甲斐 文祥(KAI Fumiyoshi)" userId="S::fumiyoshi_kai@env.go.jp::2053e9d3-356e-4116-ab94-f01a0257f936" providerId="AD" clId="Web-{C8EF55CD-89AC-E3A3-387C-3782BB1B4009}" dt="2026-03-04T06:43:44.707" v="29" actId="20577"/>
          <ac:spMkLst>
            <pc:docMk/>
            <pc:sldMk cId="1599573969" sldId="1350"/>
            <ac:spMk id="34" creationId="{00000000-0000-0000-0000-000000000000}"/>
          </ac:spMkLst>
        </pc:spChg>
      </pc:sldChg>
      <pc:sldChg chg="addSp delSp modSp">
        <pc:chgData name="甲斐 文祥(KAI Fumiyoshi)" userId="S::fumiyoshi_kai@env.go.jp::2053e9d3-356e-4116-ab94-f01a0257f936" providerId="AD" clId="Web-{C8EF55CD-89AC-E3A3-387C-3782BB1B4009}" dt="2026-03-04T06:55:14.363" v="103" actId="1076"/>
        <pc:sldMkLst>
          <pc:docMk/>
          <pc:sldMk cId="4015233858" sldId="1352"/>
        </pc:sldMkLst>
        <pc:spChg chg="del">
          <ac:chgData name="甲斐 文祥(KAI Fumiyoshi)" userId="S::fumiyoshi_kai@env.go.jp::2053e9d3-356e-4116-ab94-f01a0257f936" providerId="AD" clId="Web-{C8EF55CD-89AC-E3A3-387C-3782BB1B4009}" dt="2026-03-04T06:47:43.537" v="69"/>
          <ac:spMkLst>
            <pc:docMk/>
            <pc:sldMk cId="4015233858" sldId="1352"/>
            <ac:spMk id="3" creationId="{D641F6FF-D087-A0EF-1091-47CD42301325}"/>
          </ac:spMkLst>
        </pc:spChg>
        <pc:spChg chg="del mod">
          <ac:chgData name="甲斐 文祥(KAI Fumiyoshi)" userId="S::fumiyoshi_kai@env.go.jp::2053e9d3-356e-4116-ab94-f01a0257f936" providerId="AD" clId="Web-{C8EF55CD-89AC-E3A3-387C-3782BB1B4009}" dt="2026-03-04T06:46:01.234" v="49"/>
          <ac:spMkLst>
            <pc:docMk/>
            <pc:sldMk cId="4015233858" sldId="1352"/>
            <ac:spMk id="7" creationId="{2B1BCB9E-621B-3715-862A-B3422E654202}"/>
          </ac:spMkLst>
        </pc:spChg>
        <pc:spChg chg="mod">
          <ac:chgData name="甲斐 文祥(KAI Fumiyoshi)" userId="S::fumiyoshi_kai@env.go.jp::2053e9d3-356e-4116-ab94-f01a0257f936" providerId="AD" clId="Web-{C8EF55CD-89AC-E3A3-387C-3782BB1B4009}" dt="2026-03-04T06:45:38.936" v="41" actId="1076"/>
          <ac:spMkLst>
            <pc:docMk/>
            <pc:sldMk cId="4015233858" sldId="1352"/>
            <ac:spMk id="8" creationId="{5693E91E-FA95-4DBC-AE43-5218FC8E7206}"/>
          </ac:spMkLst>
        </pc:spChg>
        <pc:spChg chg="mod">
          <ac:chgData name="甲斐 文祥(KAI Fumiyoshi)" userId="S::fumiyoshi_kai@env.go.jp::2053e9d3-356e-4116-ab94-f01a0257f936" providerId="AD" clId="Web-{C8EF55CD-89AC-E3A3-387C-3782BB1B4009}" dt="2026-03-04T06:45:41.608" v="42" actId="1076"/>
          <ac:spMkLst>
            <pc:docMk/>
            <pc:sldMk cId="4015233858" sldId="1352"/>
            <ac:spMk id="9" creationId="{1395ADBF-FD24-4712-ACC8-A2F502EEE8FC}"/>
          </ac:spMkLst>
        </pc:spChg>
        <pc:spChg chg="mod">
          <ac:chgData name="甲斐 文祥(KAI Fumiyoshi)" userId="S::fumiyoshi_kai@env.go.jp::2053e9d3-356e-4116-ab94-f01a0257f936" providerId="AD" clId="Web-{C8EF55CD-89AC-E3A3-387C-3782BB1B4009}" dt="2026-03-04T06:45:52.687" v="47" actId="14100"/>
          <ac:spMkLst>
            <pc:docMk/>
            <pc:sldMk cId="4015233858" sldId="1352"/>
            <ac:spMk id="10" creationId="{940F9A6B-873D-4A53-9D67-EAD713467F56}"/>
          </ac:spMkLst>
        </pc:spChg>
        <pc:spChg chg="del">
          <ac:chgData name="甲斐 文祥(KAI Fumiyoshi)" userId="S::fumiyoshi_kai@env.go.jp::2053e9d3-356e-4116-ab94-f01a0257f936" providerId="AD" clId="Web-{C8EF55CD-89AC-E3A3-387C-3782BB1B4009}" dt="2026-03-04T06:46:00.031" v="48"/>
          <ac:spMkLst>
            <pc:docMk/>
            <pc:sldMk cId="4015233858" sldId="1352"/>
            <ac:spMk id="11" creationId="{A3F4FFC8-14DE-4A96-0AE2-FEF89910AD22}"/>
          </ac:spMkLst>
        </pc:spChg>
        <pc:spChg chg="mod">
          <ac:chgData name="甲斐 文祥(KAI Fumiyoshi)" userId="S::fumiyoshi_kai@env.go.jp::2053e9d3-356e-4116-ab94-f01a0257f936" providerId="AD" clId="Web-{C8EF55CD-89AC-E3A3-387C-3782BB1B4009}" dt="2026-03-04T06:47:12.161" v="66" actId="1076"/>
          <ac:spMkLst>
            <pc:docMk/>
            <pc:sldMk cId="4015233858" sldId="1352"/>
            <ac:spMk id="30" creationId="{92AD623A-170E-965C-B9BC-48C4D7ECDAAC}"/>
          </ac:spMkLst>
        </pc:spChg>
        <pc:spChg chg="add mod">
          <ac:chgData name="甲斐 文祥(KAI Fumiyoshi)" userId="S::fumiyoshi_kai@env.go.jp::2053e9d3-356e-4116-ab94-f01a0257f936" providerId="AD" clId="Web-{C8EF55CD-89AC-E3A3-387C-3782BB1B4009}" dt="2026-03-04T06:46:51.691" v="63" actId="1076"/>
          <ac:spMkLst>
            <pc:docMk/>
            <pc:sldMk cId="4015233858" sldId="1352"/>
            <ac:spMk id="51" creationId="{B9618A23-E599-C29D-B2F4-B45F6DBB6C81}"/>
          </ac:spMkLst>
        </pc:spChg>
        <pc:spChg chg="add mod">
          <ac:chgData name="甲斐 文祥(KAI Fumiyoshi)" userId="S::fumiyoshi_kai@env.go.jp::2053e9d3-356e-4116-ab94-f01a0257f936" providerId="AD" clId="Web-{C8EF55CD-89AC-E3A3-387C-3782BB1B4009}" dt="2026-03-04T06:53:45.017" v="79" actId="14100"/>
          <ac:spMkLst>
            <pc:docMk/>
            <pc:sldMk cId="4015233858" sldId="1352"/>
            <ac:spMk id="52" creationId="{B2A73AA6-0ED3-0BC2-42A3-469FB3652D07}"/>
          </ac:spMkLst>
        </pc:spChg>
        <pc:spChg chg="add mod">
          <ac:chgData name="甲斐 文祥(KAI Fumiyoshi)" userId="S::fumiyoshi_kai@env.go.jp::2053e9d3-356e-4116-ab94-f01a0257f936" providerId="AD" clId="Web-{C8EF55CD-89AC-E3A3-387C-3782BB1B4009}" dt="2026-03-04T06:54:07.846" v="85" actId="20577"/>
          <ac:spMkLst>
            <pc:docMk/>
            <pc:sldMk cId="4015233858" sldId="1352"/>
            <ac:spMk id="53" creationId="{065909C0-650A-26CA-D435-F4C72632A681}"/>
          </ac:spMkLst>
        </pc:spChg>
        <pc:spChg chg="add mod">
          <ac:chgData name="甲斐 文祥(KAI Fumiyoshi)" userId="S::fumiyoshi_kai@env.go.jp::2053e9d3-356e-4116-ab94-f01a0257f936" providerId="AD" clId="Web-{C8EF55CD-89AC-E3A3-387C-3782BB1B4009}" dt="2026-03-04T06:55:14.363" v="103" actId="1076"/>
          <ac:spMkLst>
            <pc:docMk/>
            <pc:sldMk cId="4015233858" sldId="1352"/>
            <ac:spMk id="55" creationId="{39FA61CD-5604-4CDE-19DB-435E97F181C0}"/>
          </ac:spMkLst>
        </pc:spChg>
      </pc:sldChg>
      <pc:sldChg chg="modSp">
        <pc:chgData name="甲斐 文祥(KAI Fumiyoshi)" userId="S::fumiyoshi_kai@env.go.jp::2053e9d3-356e-4116-ab94-f01a0257f936" providerId="AD" clId="Web-{C8EF55CD-89AC-E3A3-387C-3782BB1B4009}" dt="2026-03-04T06:20:33.967" v="10" actId="20577"/>
        <pc:sldMkLst>
          <pc:docMk/>
          <pc:sldMk cId="3163054893" sldId="1353"/>
        </pc:sldMkLst>
        <pc:spChg chg="mod">
          <ac:chgData name="甲斐 文祥(KAI Fumiyoshi)" userId="S::fumiyoshi_kai@env.go.jp::2053e9d3-356e-4116-ab94-f01a0257f936" providerId="AD" clId="Web-{C8EF55CD-89AC-E3A3-387C-3782BB1B4009}" dt="2026-03-04T06:20:33.967" v="10" actId="20577"/>
          <ac:spMkLst>
            <pc:docMk/>
            <pc:sldMk cId="3163054893" sldId="1353"/>
            <ac:spMk id="5" creationId="{0E8D59EC-7EBE-2D06-9A16-426380914E6D}"/>
          </ac:spMkLst>
        </pc:spChg>
      </pc:sldChg>
    </pc:docChg>
  </pc:docChgLst>
  <pc:docChgLst>
    <pc:chgData name="山口 勇(YAMAGUCHI Isamu)" userId="df4183ed-a19a-48d3-b080-d2fb7330686d" providerId="ADAL" clId="{86EDA972-E7D9-4340-AA34-E84A5CB0AF23}"/>
    <pc:docChg chg="undo custSel addSld delSld modSld">
      <pc:chgData name="山口 勇(YAMAGUCHI Isamu)" userId="df4183ed-a19a-48d3-b080-d2fb7330686d" providerId="ADAL" clId="{86EDA972-E7D9-4340-AA34-E84A5CB0AF23}" dt="2026-03-05T05:17:58.193" v="3345" actId="207"/>
      <pc:docMkLst>
        <pc:docMk/>
      </pc:docMkLst>
      <pc:sldChg chg="delSp modSp mod">
        <pc:chgData name="山口 勇(YAMAGUCHI Isamu)" userId="df4183ed-a19a-48d3-b080-d2fb7330686d" providerId="ADAL" clId="{86EDA972-E7D9-4340-AA34-E84A5CB0AF23}" dt="2026-03-05T05:17:58.193" v="3345" actId="207"/>
        <pc:sldMkLst>
          <pc:docMk/>
          <pc:sldMk cId="1599573969" sldId="1350"/>
        </pc:sldMkLst>
        <pc:spChg chg="mod">
          <ac:chgData name="山口 勇(YAMAGUCHI Isamu)" userId="df4183ed-a19a-48d3-b080-d2fb7330686d" providerId="ADAL" clId="{86EDA972-E7D9-4340-AA34-E84A5CB0AF23}" dt="2026-03-03T08:07:49.902" v="3222" actId="207"/>
          <ac:spMkLst>
            <pc:docMk/>
            <pc:sldMk cId="1599573969" sldId="1350"/>
            <ac:spMk id="9" creationId="{00000000-0000-0000-0000-000000000000}"/>
          </ac:spMkLst>
        </pc:spChg>
        <pc:spChg chg="mod">
          <ac:chgData name="山口 勇(YAMAGUCHI Isamu)" userId="df4183ed-a19a-48d3-b080-d2fb7330686d" providerId="ADAL" clId="{86EDA972-E7D9-4340-AA34-E84A5CB0AF23}" dt="2026-03-03T07:38:22.666" v="2888" actId="14100"/>
          <ac:spMkLst>
            <pc:docMk/>
            <pc:sldMk cId="1599573969" sldId="1350"/>
            <ac:spMk id="13" creationId="{00000000-0000-0000-0000-000000000000}"/>
          </ac:spMkLst>
        </pc:spChg>
        <pc:spChg chg="mod">
          <ac:chgData name="山口 勇(YAMAGUCHI Isamu)" userId="df4183ed-a19a-48d3-b080-d2fb7330686d" providerId="ADAL" clId="{86EDA972-E7D9-4340-AA34-E84A5CB0AF23}" dt="2026-03-05T05:17:58.193" v="3345" actId="207"/>
          <ac:spMkLst>
            <pc:docMk/>
            <pc:sldMk cId="1599573969" sldId="1350"/>
            <ac:spMk id="14" creationId="{00000000-0000-0000-0000-000000000000}"/>
          </ac:spMkLst>
        </pc:spChg>
        <pc:spChg chg="mod">
          <ac:chgData name="山口 勇(YAMAGUCHI Isamu)" userId="df4183ed-a19a-48d3-b080-d2fb7330686d" providerId="ADAL" clId="{86EDA972-E7D9-4340-AA34-E84A5CB0AF23}" dt="2026-03-03T07:38:22.666" v="2888" actId="14100"/>
          <ac:spMkLst>
            <pc:docMk/>
            <pc:sldMk cId="1599573969" sldId="1350"/>
            <ac:spMk id="15" creationId="{00000000-0000-0000-0000-000000000000}"/>
          </ac:spMkLst>
        </pc:spChg>
        <pc:spChg chg="mod">
          <ac:chgData name="山口 勇(YAMAGUCHI Isamu)" userId="df4183ed-a19a-48d3-b080-d2fb7330686d" providerId="ADAL" clId="{86EDA972-E7D9-4340-AA34-E84A5CB0AF23}" dt="2026-03-03T07:41:48.496" v="2906" actId="14100"/>
          <ac:spMkLst>
            <pc:docMk/>
            <pc:sldMk cId="1599573969" sldId="1350"/>
            <ac:spMk id="25" creationId="{00000000-0000-0000-0000-000000000000}"/>
          </ac:spMkLst>
        </pc:spChg>
        <pc:spChg chg="mod">
          <ac:chgData name="山口 勇(YAMAGUCHI Isamu)" userId="df4183ed-a19a-48d3-b080-d2fb7330686d" providerId="ADAL" clId="{86EDA972-E7D9-4340-AA34-E84A5CB0AF23}" dt="2026-03-05T05:17:46.582" v="3335" actId="207"/>
          <ac:spMkLst>
            <pc:docMk/>
            <pc:sldMk cId="1599573969" sldId="1350"/>
            <ac:spMk id="26" creationId="{00000000-0000-0000-0000-000000000000}"/>
          </ac:spMkLst>
        </pc:spChg>
        <pc:spChg chg="mod">
          <ac:chgData name="山口 勇(YAMAGUCHI Isamu)" userId="df4183ed-a19a-48d3-b080-d2fb7330686d" providerId="ADAL" clId="{86EDA972-E7D9-4340-AA34-E84A5CB0AF23}" dt="2026-03-03T07:41:48.496" v="2906" actId="14100"/>
          <ac:spMkLst>
            <pc:docMk/>
            <pc:sldMk cId="1599573969" sldId="1350"/>
            <ac:spMk id="27" creationId="{00000000-0000-0000-0000-000000000000}"/>
          </ac:spMkLst>
        </pc:spChg>
        <pc:spChg chg="mod">
          <ac:chgData name="山口 勇(YAMAGUCHI Isamu)" userId="df4183ed-a19a-48d3-b080-d2fb7330686d" providerId="ADAL" clId="{86EDA972-E7D9-4340-AA34-E84A5CB0AF23}" dt="2026-03-03T07:41:52.916" v="2907" actId="14100"/>
          <ac:spMkLst>
            <pc:docMk/>
            <pc:sldMk cId="1599573969" sldId="1350"/>
            <ac:spMk id="33" creationId="{00000000-0000-0000-0000-000000000000}"/>
          </ac:spMkLst>
        </pc:spChg>
        <pc:spChg chg="mod">
          <ac:chgData name="山口 勇(YAMAGUCHI Isamu)" userId="df4183ed-a19a-48d3-b080-d2fb7330686d" providerId="ADAL" clId="{86EDA972-E7D9-4340-AA34-E84A5CB0AF23}" dt="2026-03-03T08:19:14.430" v="3323" actId="6549"/>
          <ac:spMkLst>
            <pc:docMk/>
            <pc:sldMk cId="1599573969" sldId="1350"/>
            <ac:spMk id="34" creationId="{00000000-0000-0000-0000-000000000000}"/>
          </ac:spMkLst>
        </pc:spChg>
        <pc:spChg chg="mod">
          <ac:chgData name="山口 勇(YAMAGUCHI Isamu)" userId="df4183ed-a19a-48d3-b080-d2fb7330686d" providerId="ADAL" clId="{86EDA972-E7D9-4340-AA34-E84A5CB0AF23}" dt="2026-03-03T07:41:52.916" v="2907" actId="14100"/>
          <ac:spMkLst>
            <pc:docMk/>
            <pc:sldMk cId="1599573969" sldId="1350"/>
            <ac:spMk id="35" creationId="{00000000-0000-0000-0000-000000000000}"/>
          </ac:spMkLst>
        </pc:spChg>
        <pc:spChg chg="mod">
          <ac:chgData name="山口 勇(YAMAGUCHI Isamu)" userId="df4183ed-a19a-48d3-b080-d2fb7330686d" providerId="ADAL" clId="{86EDA972-E7D9-4340-AA34-E84A5CB0AF23}" dt="2026-03-03T08:07:35.494" v="3220" actId="207"/>
          <ac:spMkLst>
            <pc:docMk/>
            <pc:sldMk cId="1599573969" sldId="1350"/>
            <ac:spMk id="38" creationId="{00000000-0000-0000-0000-000000000000}"/>
          </ac:spMkLst>
        </pc:spChg>
        <pc:grpChg chg="mod">
          <ac:chgData name="山口 勇(YAMAGUCHI Isamu)" userId="df4183ed-a19a-48d3-b080-d2fb7330686d" providerId="ADAL" clId="{86EDA972-E7D9-4340-AA34-E84A5CB0AF23}" dt="2026-03-03T07:38:22.666" v="2888" actId="14100"/>
          <ac:grpSpMkLst>
            <pc:docMk/>
            <pc:sldMk cId="1599573969" sldId="1350"/>
            <ac:grpSpMk id="12" creationId="{00000000-0000-0000-0000-000000000000}"/>
          </ac:grpSpMkLst>
        </pc:grpChg>
        <pc:grpChg chg="mod">
          <ac:chgData name="山口 勇(YAMAGUCHI Isamu)" userId="df4183ed-a19a-48d3-b080-d2fb7330686d" providerId="ADAL" clId="{86EDA972-E7D9-4340-AA34-E84A5CB0AF23}" dt="2026-03-03T07:41:48.496" v="2906" actId="14100"/>
          <ac:grpSpMkLst>
            <pc:docMk/>
            <pc:sldMk cId="1599573969" sldId="1350"/>
            <ac:grpSpMk id="24" creationId="{00000000-0000-0000-0000-000000000000}"/>
          </ac:grpSpMkLst>
        </pc:grpChg>
        <pc:grpChg chg="mod">
          <ac:chgData name="山口 勇(YAMAGUCHI Isamu)" userId="df4183ed-a19a-48d3-b080-d2fb7330686d" providerId="ADAL" clId="{86EDA972-E7D9-4340-AA34-E84A5CB0AF23}" dt="2026-03-03T07:41:52.916" v="2907" actId="14100"/>
          <ac:grpSpMkLst>
            <pc:docMk/>
            <pc:sldMk cId="1599573969" sldId="1350"/>
            <ac:grpSpMk id="32" creationId="{00000000-0000-0000-0000-000000000000}"/>
          </ac:grpSpMkLst>
        </pc:grpChg>
      </pc:sldChg>
      <pc:sldChg chg="addSp delSp modSp add del mod">
        <pc:chgData name="山口 勇(YAMAGUCHI Isamu)" userId="df4183ed-a19a-48d3-b080-d2fb7330686d" providerId="ADAL" clId="{86EDA972-E7D9-4340-AA34-E84A5CB0AF23}" dt="2026-03-04T10:16:59.818" v="3325" actId="20577"/>
        <pc:sldMkLst>
          <pc:docMk/>
          <pc:sldMk cId="4015233858" sldId="1352"/>
        </pc:sldMkLst>
        <pc:spChg chg="add mod">
          <ac:chgData name="山口 勇(YAMAGUCHI Isamu)" userId="df4183ed-a19a-48d3-b080-d2fb7330686d" providerId="ADAL" clId="{86EDA972-E7D9-4340-AA34-E84A5CB0AF23}" dt="2026-03-03T07:51:59.391" v="3103" actId="14100"/>
          <ac:spMkLst>
            <pc:docMk/>
            <pc:sldMk cId="4015233858" sldId="1352"/>
            <ac:spMk id="2" creationId="{72030C18-30CA-A2E8-AE17-CAACDE606C61}"/>
          </ac:spMkLst>
        </pc:spChg>
        <pc:spChg chg="mod">
          <ac:chgData name="山口 勇(YAMAGUCHI Isamu)" userId="df4183ed-a19a-48d3-b080-d2fb7330686d" providerId="ADAL" clId="{86EDA972-E7D9-4340-AA34-E84A5CB0AF23}" dt="2026-03-03T08:13:20.162" v="3261" actId="207"/>
          <ac:spMkLst>
            <pc:docMk/>
            <pc:sldMk cId="4015233858" sldId="1352"/>
            <ac:spMk id="4" creationId="{F8A6F0BE-8D30-0E6D-D808-0765B33D5495}"/>
          </ac:spMkLst>
        </pc:spChg>
        <pc:spChg chg="mod">
          <ac:chgData name="山口 勇(YAMAGUCHI Isamu)" userId="df4183ed-a19a-48d3-b080-d2fb7330686d" providerId="ADAL" clId="{86EDA972-E7D9-4340-AA34-E84A5CB0AF23}" dt="2026-03-03T01:29:23.415" v="1597" actId="1037"/>
          <ac:spMkLst>
            <pc:docMk/>
            <pc:sldMk cId="4015233858" sldId="1352"/>
            <ac:spMk id="9" creationId="{1395ADBF-FD24-4712-ACC8-A2F502EEE8FC}"/>
          </ac:spMkLst>
        </pc:spChg>
        <pc:spChg chg="mod">
          <ac:chgData name="山口 勇(YAMAGUCHI Isamu)" userId="df4183ed-a19a-48d3-b080-d2fb7330686d" providerId="ADAL" clId="{86EDA972-E7D9-4340-AA34-E84A5CB0AF23}" dt="2026-03-03T01:30:43.568" v="1618"/>
          <ac:spMkLst>
            <pc:docMk/>
            <pc:sldMk cId="4015233858" sldId="1352"/>
            <ac:spMk id="10" creationId="{940F9A6B-873D-4A53-9D67-EAD713467F56}"/>
          </ac:spMkLst>
        </pc:spChg>
        <pc:spChg chg="mod">
          <ac:chgData name="山口 勇(YAMAGUCHI Isamu)" userId="df4183ed-a19a-48d3-b080-d2fb7330686d" providerId="ADAL" clId="{86EDA972-E7D9-4340-AA34-E84A5CB0AF23}" dt="2026-03-04T10:16:59.818" v="3325" actId="20577"/>
          <ac:spMkLst>
            <pc:docMk/>
            <pc:sldMk cId="4015233858" sldId="1352"/>
            <ac:spMk id="24" creationId="{7F9B8A26-9329-4CFF-B1EF-E41F3B810695}"/>
          </ac:spMkLst>
        </pc:spChg>
        <pc:spChg chg="mod">
          <ac:chgData name="山口 勇(YAMAGUCHI Isamu)" userId="df4183ed-a19a-48d3-b080-d2fb7330686d" providerId="ADAL" clId="{86EDA972-E7D9-4340-AA34-E84A5CB0AF23}" dt="2026-03-03T08:13:16.887" v="3260" actId="207"/>
          <ac:spMkLst>
            <pc:docMk/>
            <pc:sldMk cId="4015233858" sldId="1352"/>
            <ac:spMk id="25" creationId="{0432A81B-9581-D20B-A31D-FFE23AFB2D79}"/>
          </ac:spMkLst>
        </pc:spChg>
        <pc:spChg chg="mod">
          <ac:chgData name="山口 勇(YAMAGUCHI Isamu)" userId="df4183ed-a19a-48d3-b080-d2fb7330686d" providerId="ADAL" clId="{86EDA972-E7D9-4340-AA34-E84A5CB0AF23}" dt="2026-03-03T07:53:51.905" v="3119" actId="1076"/>
          <ac:spMkLst>
            <pc:docMk/>
            <pc:sldMk cId="4015233858" sldId="1352"/>
            <ac:spMk id="29" creationId="{3A3BD715-7074-FC9D-662B-AB6ED277B184}"/>
          </ac:spMkLst>
        </pc:spChg>
        <pc:spChg chg="add mod">
          <ac:chgData name="山口 勇(YAMAGUCHI Isamu)" userId="df4183ed-a19a-48d3-b080-d2fb7330686d" providerId="ADAL" clId="{86EDA972-E7D9-4340-AA34-E84A5CB0AF23}" dt="2026-03-03T08:13:04.620" v="3258" actId="207"/>
          <ac:spMkLst>
            <pc:docMk/>
            <pc:sldMk cId="4015233858" sldId="1352"/>
            <ac:spMk id="30" creationId="{92AD623A-170E-965C-B9BC-48C4D7ECDAAC}"/>
          </ac:spMkLst>
        </pc:spChg>
        <pc:spChg chg="add mod">
          <ac:chgData name="山口 勇(YAMAGUCHI Isamu)" userId="df4183ed-a19a-48d3-b080-d2fb7330686d" providerId="ADAL" clId="{86EDA972-E7D9-4340-AA34-E84A5CB0AF23}" dt="2026-03-03T07:52:18.688" v="3108" actId="1076"/>
          <ac:spMkLst>
            <pc:docMk/>
            <pc:sldMk cId="4015233858" sldId="1352"/>
            <ac:spMk id="31" creationId="{49362E81-0B3E-458D-99BF-D7AC04095F2C}"/>
          </ac:spMkLst>
        </pc:spChg>
        <pc:spChg chg="mod">
          <ac:chgData name="山口 勇(YAMAGUCHI Isamu)" userId="df4183ed-a19a-48d3-b080-d2fb7330686d" providerId="ADAL" clId="{86EDA972-E7D9-4340-AA34-E84A5CB0AF23}" dt="2026-03-03T01:45:13.899" v="2001" actId="1076"/>
          <ac:spMkLst>
            <pc:docMk/>
            <pc:sldMk cId="4015233858" sldId="1352"/>
            <ac:spMk id="32" creationId="{2197619C-B78C-3A33-815B-F8D717E697C7}"/>
          </ac:spMkLst>
        </pc:spChg>
        <pc:spChg chg="mod">
          <ac:chgData name="山口 勇(YAMAGUCHI Isamu)" userId="df4183ed-a19a-48d3-b080-d2fb7330686d" providerId="ADAL" clId="{86EDA972-E7D9-4340-AA34-E84A5CB0AF23}" dt="2026-03-03T08:14:08.514" v="3263" actId="207"/>
          <ac:spMkLst>
            <pc:docMk/>
            <pc:sldMk cId="4015233858" sldId="1352"/>
            <ac:spMk id="33" creationId="{5392B34A-9B62-BFF7-0900-A04A32735D43}"/>
          </ac:spMkLst>
        </pc:spChg>
        <pc:spChg chg="add mod">
          <ac:chgData name="山口 勇(YAMAGUCHI Isamu)" userId="df4183ed-a19a-48d3-b080-d2fb7330686d" providerId="ADAL" clId="{86EDA972-E7D9-4340-AA34-E84A5CB0AF23}" dt="2026-03-03T01:42:43.189" v="1862" actId="1076"/>
          <ac:spMkLst>
            <pc:docMk/>
            <pc:sldMk cId="4015233858" sldId="1352"/>
            <ac:spMk id="34" creationId="{3CF57D9A-895F-6268-C940-D9675EFFC92D}"/>
          </ac:spMkLst>
        </pc:spChg>
        <pc:spChg chg="mod">
          <ac:chgData name="山口 勇(YAMAGUCHI Isamu)" userId="df4183ed-a19a-48d3-b080-d2fb7330686d" providerId="ADAL" clId="{86EDA972-E7D9-4340-AA34-E84A5CB0AF23}" dt="2026-03-03T07:48:38.919" v="3036" actId="1076"/>
          <ac:spMkLst>
            <pc:docMk/>
            <pc:sldMk cId="4015233858" sldId="1352"/>
            <ac:spMk id="35" creationId="{55FA5A8C-A0AC-4B11-A727-A756028513F3}"/>
          </ac:spMkLst>
        </pc:spChg>
        <pc:spChg chg="add mod">
          <ac:chgData name="山口 勇(YAMAGUCHI Isamu)" userId="df4183ed-a19a-48d3-b080-d2fb7330686d" providerId="ADAL" clId="{86EDA972-E7D9-4340-AA34-E84A5CB0AF23}" dt="2026-03-03T08:14:24.636" v="3266" actId="14100"/>
          <ac:spMkLst>
            <pc:docMk/>
            <pc:sldMk cId="4015233858" sldId="1352"/>
            <ac:spMk id="36" creationId="{595EF8C4-77D3-DD57-9E75-83B4FC8E4B7D}"/>
          </ac:spMkLst>
        </pc:spChg>
        <pc:spChg chg="mod">
          <ac:chgData name="山口 勇(YAMAGUCHI Isamu)" userId="df4183ed-a19a-48d3-b080-d2fb7330686d" providerId="ADAL" clId="{86EDA972-E7D9-4340-AA34-E84A5CB0AF23}" dt="2026-03-03T07:54:13.940" v="3121" actId="1076"/>
          <ac:spMkLst>
            <pc:docMk/>
            <pc:sldMk cId="4015233858" sldId="1352"/>
            <ac:spMk id="40" creationId="{9571031F-4CAA-480C-BA7C-4BFEB98689B7}"/>
          </ac:spMkLst>
        </pc:spChg>
        <pc:spChg chg="mod">
          <ac:chgData name="山口 勇(YAMAGUCHI Isamu)" userId="df4183ed-a19a-48d3-b080-d2fb7330686d" providerId="ADAL" clId="{86EDA972-E7D9-4340-AA34-E84A5CB0AF23}" dt="2026-03-03T08:08:45.383" v="3227" actId="207"/>
          <ac:spMkLst>
            <pc:docMk/>
            <pc:sldMk cId="4015233858" sldId="1352"/>
            <ac:spMk id="41" creationId="{C83E6B32-3FFE-C0CF-5FCD-20A9951FD729}"/>
          </ac:spMkLst>
        </pc:spChg>
        <pc:spChg chg="add mod">
          <ac:chgData name="山口 勇(YAMAGUCHI Isamu)" userId="df4183ed-a19a-48d3-b080-d2fb7330686d" providerId="ADAL" clId="{86EDA972-E7D9-4340-AA34-E84A5CB0AF23}" dt="2026-03-03T07:59:49.657" v="3204" actId="1076"/>
          <ac:spMkLst>
            <pc:docMk/>
            <pc:sldMk cId="4015233858" sldId="1352"/>
            <ac:spMk id="42" creationId="{1BBE04C4-6382-C106-E740-2E3DFF060F89}"/>
          </ac:spMkLst>
        </pc:spChg>
        <pc:spChg chg="add mod">
          <ac:chgData name="山口 勇(YAMAGUCHI Isamu)" userId="df4183ed-a19a-48d3-b080-d2fb7330686d" providerId="ADAL" clId="{86EDA972-E7D9-4340-AA34-E84A5CB0AF23}" dt="2026-03-03T07:53:31.559" v="3118" actId="1076"/>
          <ac:spMkLst>
            <pc:docMk/>
            <pc:sldMk cId="4015233858" sldId="1352"/>
            <ac:spMk id="46" creationId="{5C9A9990-B329-017C-A60B-029D905A79D2}"/>
          </ac:spMkLst>
        </pc:spChg>
        <pc:spChg chg="mod">
          <ac:chgData name="山口 勇(YAMAGUCHI Isamu)" userId="df4183ed-a19a-48d3-b080-d2fb7330686d" providerId="ADAL" clId="{86EDA972-E7D9-4340-AA34-E84A5CB0AF23}" dt="2026-03-03T07:54:09.998" v="3120" actId="1076"/>
          <ac:spMkLst>
            <pc:docMk/>
            <pc:sldMk cId="4015233858" sldId="1352"/>
            <ac:spMk id="47" creationId="{5EFE45A7-ABF0-5C33-2AD2-364C4D108821}"/>
          </ac:spMkLst>
        </pc:spChg>
        <pc:spChg chg="add mod">
          <ac:chgData name="山口 勇(YAMAGUCHI Isamu)" userId="df4183ed-a19a-48d3-b080-d2fb7330686d" providerId="ADAL" clId="{86EDA972-E7D9-4340-AA34-E84A5CB0AF23}" dt="2026-03-03T08:15:18.366" v="3271" actId="1076"/>
          <ac:spMkLst>
            <pc:docMk/>
            <pc:sldMk cId="4015233858" sldId="1352"/>
            <ac:spMk id="48" creationId="{B6CE8400-83DB-97FE-A5D1-7A28B90EA59D}"/>
          </ac:spMkLst>
        </pc:spChg>
        <pc:spChg chg="mod">
          <ac:chgData name="山口 勇(YAMAGUCHI Isamu)" userId="df4183ed-a19a-48d3-b080-d2fb7330686d" providerId="ADAL" clId="{86EDA972-E7D9-4340-AA34-E84A5CB0AF23}" dt="2026-03-03T07:54:23.198" v="3122" actId="1076"/>
          <ac:spMkLst>
            <pc:docMk/>
            <pc:sldMk cId="4015233858" sldId="1352"/>
            <ac:spMk id="49" creationId="{FB3BD92C-4440-66D6-4966-8FE32AD146F5}"/>
          </ac:spMkLst>
        </pc:spChg>
        <pc:spChg chg="mod">
          <ac:chgData name="山口 勇(YAMAGUCHI Isamu)" userId="df4183ed-a19a-48d3-b080-d2fb7330686d" providerId="ADAL" clId="{86EDA972-E7D9-4340-AA34-E84A5CB0AF23}" dt="2026-03-03T01:45:21.091" v="2007" actId="6549"/>
          <ac:spMkLst>
            <pc:docMk/>
            <pc:sldMk cId="4015233858" sldId="1352"/>
            <ac:spMk id="50" creationId="{4B66406B-D326-E8F0-984B-F1CC1705B99E}"/>
          </ac:spMkLst>
        </pc:spChg>
        <pc:spChg chg="mod">
          <ac:chgData name="山口 勇(YAMAGUCHI Isamu)" userId="df4183ed-a19a-48d3-b080-d2fb7330686d" providerId="ADAL" clId="{86EDA972-E7D9-4340-AA34-E84A5CB0AF23}" dt="2026-03-04T10:07:41.804" v="3324" actId="14100"/>
          <ac:spMkLst>
            <pc:docMk/>
            <pc:sldMk cId="4015233858" sldId="1352"/>
            <ac:spMk id="55" creationId="{39FA61CD-5604-4CDE-19DB-435E97F181C0}"/>
          </ac:spMkLst>
        </pc:spChg>
        <pc:spChg chg="mod">
          <ac:chgData name="山口 勇(YAMAGUCHI Isamu)" userId="df4183ed-a19a-48d3-b080-d2fb7330686d" providerId="ADAL" clId="{86EDA972-E7D9-4340-AA34-E84A5CB0AF23}" dt="2026-03-03T07:54:26.900" v="3123" actId="1076"/>
          <ac:spMkLst>
            <pc:docMk/>
            <pc:sldMk cId="4015233858" sldId="1352"/>
            <ac:spMk id="59" creationId="{E58AD68D-63CF-4FC9-ABD1-9FFFFADE2F3B}"/>
          </ac:spMkLst>
        </pc:spChg>
        <pc:spChg chg="mod">
          <ac:chgData name="山口 勇(YAMAGUCHI Isamu)" userId="df4183ed-a19a-48d3-b080-d2fb7330686d" providerId="ADAL" clId="{86EDA972-E7D9-4340-AA34-E84A5CB0AF23}" dt="2026-03-03T08:13:10.301" v="3259" actId="207"/>
          <ac:spMkLst>
            <pc:docMk/>
            <pc:sldMk cId="4015233858" sldId="1352"/>
            <ac:spMk id="60" creationId="{9B38E72D-F6C4-ED73-2516-B30FE3DA7A74}"/>
          </ac:spMkLst>
        </pc:spChg>
        <pc:spChg chg="mod">
          <ac:chgData name="山口 勇(YAMAGUCHI Isamu)" userId="df4183ed-a19a-48d3-b080-d2fb7330686d" providerId="ADAL" clId="{86EDA972-E7D9-4340-AA34-E84A5CB0AF23}" dt="2026-03-03T08:14:01.972" v="3262" actId="207"/>
          <ac:spMkLst>
            <pc:docMk/>
            <pc:sldMk cId="4015233858" sldId="1352"/>
            <ac:spMk id="63" creationId="{F24D71D8-9E88-DBCB-2C14-F244D94AE4D4}"/>
          </ac:spMkLst>
        </pc:spChg>
        <pc:spChg chg="mod">
          <ac:chgData name="山口 勇(YAMAGUCHI Isamu)" userId="df4183ed-a19a-48d3-b080-d2fb7330686d" providerId="ADAL" clId="{86EDA972-E7D9-4340-AA34-E84A5CB0AF23}" dt="2026-03-03T08:14:38.017" v="3268" actId="1076"/>
          <ac:spMkLst>
            <pc:docMk/>
            <pc:sldMk cId="4015233858" sldId="1352"/>
            <ac:spMk id="64" creationId="{942912D8-C3B7-5FBC-4801-721983B09B84}"/>
          </ac:spMkLst>
        </pc:spChg>
        <pc:spChg chg="mod">
          <ac:chgData name="山口 勇(YAMAGUCHI Isamu)" userId="df4183ed-a19a-48d3-b080-d2fb7330686d" providerId="ADAL" clId="{86EDA972-E7D9-4340-AA34-E84A5CB0AF23}" dt="2026-03-03T08:14:47.155" v="3269" actId="207"/>
          <ac:spMkLst>
            <pc:docMk/>
            <pc:sldMk cId="4015233858" sldId="1352"/>
            <ac:spMk id="65" creationId="{8A5CCC12-C6F7-A997-7696-1A0B86F2C2EE}"/>
          </ac:spMkLst>
        </pc:spChg>
        <pc:spChg chg="mod">
          <ac:chgData name="山口 勇(YAMAGUCHI Isamu)" userId="df4183ed-a19a-48d3-b080-d2fb7330686d" providerId="ADAL" clId="{86EDA972-E7D9-4340-AA34-E84A5CB0AF23}" dt="2026-03-03T07:51:15.600" v="3096" actId="1076"/>
          <ac:spMkLst>
            <pc:docMk/>
            <pc:sldMk cId="4015233858" sldId="1352"/>
            <ac:spMk id="66" creationId="{1CEB99B3-3158-213E-48C0-AEEDB358687B}"/>
          </ac:spMkLst>
        </pc:spChg>
        <pc:spChg chg="mod">
          <ac:chgData name="山口 勇(YAMAGUCHI Isamu)" userId="df4183ed-a19a-48d3-b080-d2fb7330686d" providerId="ADAL" clId="{86EDA972-E7D9-4340-AA34-E84A5CB0AF23}" dt="2026-03-03T07:51:34.617" v="3100" actId="1076"/>
          <ac:spMkLst>
            <pc:docMk/>
            <pc:sldMk cId="4015233858" sldId="1352"/>
            <ac:spMk id="68" creationId="{AD37F0CD-8526-DCB8-F3BF-903B700BF223}"/>
          </ac:spMkLst>
        </pc:spChg>
        <pc:spChg chg="mod">
          <ac:chgData name="山口 勇(YAMAGUCHI Isamu)" userId="df4183ed-a19a-48d3-b080-d2fb7330686d" providerId="ADAL" clId="{86EDA972-E7D9-4340-AA34-E84A5CB0AF23}" dt="2026-03-03T07:51:43.256" v="3101" actId="1076"/>
          <ac:spMkLst>
            <pc:docMk/>
            <pc:sldMk cId="4015233858" sldId="1352"/>
            <ac:spMk id="69" creationId="{82B50F27-C085-94E6-3979-DA115FCF4013}"/>
          </ac:spMkLst>
        </pc:spChg>
        <pc:spChg chg="mod">
          <ac:chgData name="山口 勇(YAMAGUCHI Isamu)" userId="df4183ed-a19a-48d3-b080-d2fb7330686d" providerId="ADAL" clId="{86EDA972-E7D9-4340-AA34-E84A5CB0AF23}" dt="2026-03-03T07:50:04.677" v="3063" actId="1076"/>
          <ac:spMkLst>
            <pc:docMk/>
            <pc:sldMk cId="4015233858" sldId="1352"/>
            <ac:spMk id="70" creationId="{3EF6C0C1-6E57-11A7-7381-8EA67FE8646A}"/>
          </ac:spMkLst>
        </pc:spChg>
        <pc:spChg chg="mod">
          <ac:chgData name="山口 勇(YAMAGUCHI Isamu)" userId="df4183ed-a19a-48d3-b080-d2fb7330686d" providerId="ADAL" clId="{86EDA972-E7D9-4340-AA34-E84A5CB0AF23}" dt="2026-03-03T07:50:16.004" v="3066" actId="1076"/>
          <ac:spMkLst>
            <pc:docMk/>
            <pc:sldMk cId="4015233858" sldId="1352"/>
            <ac:spMk id="71" creationId="{1DB4F090-AEFB-B0F1-7378-76A8881D0886}"/>
          </ac:spMkLst>
        </pc:spChg>
        <pc:spChg chg="mod">
          <ac:chgData name="山口 勇(YAMAGUCHI Isamu)" userId="df4183ed-a19a-48d3-b080-d2fb7330686d" providerId="ADAL" clId="{86EDA972-E7D9-4340-AA34-E84A5CB0AF23}" dt="2026-03-03T07:49:18.676" v="3042" actId="1076"/>
          <ac:spMkLst>
            <pc:docMk/>
            <pc:sldMk cId="4015233858" sldId="1352"/>
            <ac:spMk id="72" creationId="{7D1022C1-0595-D189-E128-D238D78A49EC}"/>
          </ac:spMkLst>
        </pc:spChg>
        <pc:spChg chg="mod">
          <ac:chgData name="山口 勇(YAMAGUCHI Isamu)" userId="df4183ed-a19a-48d3-b080-d2fb7330686d" providerId="ADAL" clId="{86EDA972-E7D9-4340-AA34-E84A5CB0AF23}" dt="2026-03-03T07:50:18.708" v="3067" actId="1076"/>
          <ac:spMkLst>
            <pc:docMk/>
            <pc:sldMk cId="4015233858" sldId="1352"/>
            <ac:spMk id="73" creationId="{6C4DF717-8344-C4C6-81CC-5630C4BD136A}"/>
          </ac:spMkLst>
        </pc:spChg>
        <pc:spChg chg="mod">
          <ac:chgData name="山口 勇(YAMAGUCHI Isamu)" userId="df4183ed-a19a-48d3-b080-d2fb7330686d" providerId="ADAL" clId="{86EDA972-E7D9-4340-AA34-E84A5CB0AF23}" dt="2026-03-03T07:49:31.905" v="3044" actId="1076"/>
          <ac:spMkLst>
            <pc:docMk/>
            <pc:sldMk cId="4015233858" sldId="1352"/>
            <ac:spMk id="75" creationId="{C541D24A-7B00-B7A3-3E92-7886D5141D95}"/>
          </ac:spMkLst>
        </pc:spChg>
        <pc:cxnChg chg="mod">
          <ac:chgData name="山口 勇(YAMAGUCHI Isamu)" userId="df4183ed-a19a-48d3-b080-d2fb7330686d" providerId="ADAL" clId="{86EDA972-E7D9-4340-AA34-E84A5CB0AF23}" dt="2026-03-03T07:45:40.164" v="2927" actId="1076"/>
          <ac:cxnSpMkLst>
            <pc:docMk/>
            <pc:sldMk cId="4015233858" sldId="1352"/>
            <ac:cxnSpMk id="54" creationId="{F4F7E51C-4CC4-08B8-AF1A-E34663A2E40D}"/>
          </ac:cxnSpMkLst>
        </pc:cxnChg>
      </pc:sldChg>
      <pc:sldChg chg="modSp add mod">
        <pc:chgData name="山口 勇(YAMAGUCHI Isamu)" userId="df4183ed-a19a-48d3-b080-d2fb7330686d" providerId="ADAL" clId="{86EDA972-E7D9-4340-AA34-E84A5CB0AF23}" dt="2026-03-03T07:43:02.597" v="2910" actId="14100"/>
        <pc:sldMkLst>
          <pc:docMk/>
          <pc:sldMk cId="3163054893" sldId="1353"/>
        </pc:sldMkLst>
        <pc:spChg chg="mod">
          <ac:chgData name="山口 勇(YAMAGUCHI Isamu)" userId="df4183ed-a19a-48d3-b080-d2fb7330686d" providerId="ADAL" clId="{86EDA972-E7D9-4340-AA34-E84A5CB0AF23}" dt="2026-03-03T07:43:02.597" v="2910" actId="14100"/>
          <ac:spMkLst>
            <pc:docMk/>
            <pc:sldMk cId="3163054893" sldId="1353"/>
            <ac:spMk id="18" creationId="{732C5699-9284-ACA1-0EF2-85842E5326B8}"/>
          </ac:spMkLst>
        </pc:spChg>
      </pc:sldChg>
      <pc:sldChg chg="modSp mod">
        <pc:chgData name="山口 勇(YAMAGUCHI Isamu)" userId="df4183ed-a19a-48d3-b080-d2fb7330686d" providerId="ADAL" clId="{86EDA972-E7D9-4340-AA34-E84A5CB0AF23}" dt="2026-03-03T08:07:09.985" v="3219" actId="207"/>
        <pc:sldMkLst>
          <pc:docMk/>
          <pc:sldMk cId="2252614197" sldId="1354"/>
        </pc:sldMkLst>
        <pc:spChg chg="mod">
          <ac:chgData name="山口 勇(YAMAGUCHI Isamu)" userId="df4183ed-a19a-48d3-b080-d2fb7330686d" providerId="ADAL" clId="{86EDA972-E7D9-4340-AA34-E84A5CB0AF23}" dt="2026-03-03T08:07:09.985" v="3219" actId="207"/>
          <ac:spMkLst>
            <pc:docMk/>
            <pc:sldMk cId="2252614197" sldId="1354"/>
            <ac:spMk id="3" creationId="{CF72C607-5DBB-83E9-DFF0-E332C97B5519}"/>
          </ac:spMkLst>
        </pc:spChg>
      </pc:sldChg>
    </pc:docChg>
  </pc:docChgLst>
  <pc:docChgLst>
    <pc:chgData name="甲斐 文祥(KAI Fumiyoshi)" userId="S::fumiyoshi_kai@env.go.jp::2053e9d3-356e-4116-ab94-f01a0257f936" providerId="AD" clId="Web-{9971E979-A5E7-C87F-9C34-EB58F96A9713}"/>
    <pc:docChg chg="modSld">
      <pc:chgData name="甲斐 文祥(KAI Fumiyoshi)" userId="S::fumiyoshi_kai@env.go.jp::2053e9d3-356e-4116-ab94-f01a0257f936" providerId="AD" clId="Web-{9971E979-A5E7-C87F-9C34-EB58F96A9713}" dt="2026-03-05T08:42:24.001" v="40" actId="1076"/>
      <pc:docMkLst>
        <pc:docMk/>
      </pc:docMkLst>
      <pc:sldChg chg="modSp">
        <pc:chgData name="甲斐 文祥(KAI Fumiyoshi)" userId="S::fumiyoshi_kai@env.go.jp::2053e9d3-356e-4116-ab94-f01a0257f936" providerId="AD" clId="Web-{9971E979-A5E7-C87F-9C34-EB58F96A9713}" dt="2026-03-05T08:42:24.001" v="40" actId="1076"/>
        <pc:sldMkLst>
          <pc:docMk/>
          <pc:sldMk cId="1599573969" sldId="1350"/>
        </pc:sldMkLst>
        <pc:spChg chg="mod">
          <ac:chgData name="甲斐 文祥(KAI Fumiyoshi)" userId="S::fumiyoshi_kai@env.go.jp::2053e9d3-356e-4116-ab94-f01a0257f936" providerId="AD" clId="Web-{9971E979-A5E7-C87F-9C34-EB58F96A9713}" dt="2026-03-05T08:42:24.001" v="40" actId="1076"/>
          <ac:spMkLst>
            <pc:docMk/>
            <pc:sldMk cId="1599573969" sldId="1350"/>
            <ac:spMk id="34" creationId="{00000000-0000-0000-0000-000000000000}"/>
          </ac:spMkLst>
        </pc:spChg>
      </pc:sldChg>
    </pc:docChg>
  </pc:docChgLst>
  <pc:docChgLst>
    <pc:chgData name="橘 千佳子" userId="fbe0f33a-c40d-42e9-9111-def5d7f22a9d" providerId="ADAL" clId="{016B4E84-C1A6-4991-98E9-D3BC9B9F3CB3}"/>
    <pc:docChg chg="undo custSel addSld modSld sldOrd">
      <pc:chgData name="橘 千佳子" userId="fbe0f33a-c40d-42e9-9111-def5d7f22a9d" providerId="ADAL" clId="{016B4E84-C1A6-4991-98E9-D3BC9B9F3CB3}" dt="2026-03-02T09:28:43.953" v="25" actId="20577"/>
      <pc:docMkLst>
        <pc:docMk/>
      </pc:docMkLst>
      <pc:sldChg chg="ord">
        <pc:chgData name="橘 千佳子" userId="fbe0f33a-c40d-42e9-9111-def5d7f22a9d" providerId="ADAL" clId="{016B4E84-C1A6-4991-98E9-D3BC9B9F3CB3}" dt="2026-03-02T09:24:15.365" v="2"/>
        <pc:sldMkLst>
          <pc:docMk/>
          <pc:sldMk cId="1599573969" sldId="1350"/>
        </pc:sldMkLst>
      </pc:sldChg>
      <pc:sldChg chg="addSp delSp modSp new mod">
        <pc:chgData name="橘 千佳子" userId="fbe0f33a-c40d-42e9-9111-def5d7f22a9d" providerId="ADAL" clId="{016B4E84-C1A6-4991-98E9-D3BC9B9F3CB3}" dt="2026-03-02T09:28:43.953" v="25" actId="20577"/>
        <pc:sldMkLst>
          <pc:docMk/>
          <pc:sldMk cId="2252614197" sldId="1354"/>
        </pc:sldMkLst>
        <pc:spChg chg="mod">
          <ac:chgData name="橘 千佳子" userId="fbe0f33a-c40d-42e9-9111-def5d7f22a9d" providerId="ADAL" clId="{016B4E84-C1A6-4991-98E9-D3BC9B9F3CB3}" dt="2026-03-02T09:25:59.560" v="13"/>
          <ac:spMkLst>
            <pc:docMk/>
            <pc:sldMk cId="2252614197" sldId="1354"/>
            <ac:spMk id="2" creationId="{A3DC3FD5-8025-26F2-B7EF-7B86D1D50129}"/>
          </ac:spMkLst>
        </pc:spChg>
        <pc:spChg chg="add del mod">
          <ac:chgData name="橘 千佳子" userId="fbe0f33a-c40d-42e9-9111-def5d7f22a9d" providerId="ADAL" clId="{016B4E84-C1A6-4991-98E9-D3BC9B9F3CB3}" dt="2026-03-02T09:28:43.953" v="25" actId="20577"/>
          <ac:spMkLst>
            <pc:docMk/>
            <pc:sldMk cId="2252614197" sldId="1354"/>
            <ac:spMk id="3" creationId="{CF72C607-5DBB-83E9-DFF0-E332C97B5519}"/>
          </ac:spMkLst>
        </pc:spChg>
        <pc:spChg chg="mod">
          <ac:chgData name="橘 千佳子" userId="fbe0f33a-c40d-42e9-9111-def5d7f22a9d" providerId="ADAL" clId="{016B4E84-C1A6-4991-98E9-D3BC9B9F3CB3}" dt="2026-03-02T09:25:01.303" v="7"/>
          <ac:spMkLst>
            <pc:docMk/>
            <pc:sldMk cId="2252614197" sldId="1354"/>
            <ac:spMk id="7" creationId="{CCDEC15B-007D-B816-4F71-85FAD4726B8A}"/>
          </ac:spMkLst>
        </pc:spChg>
        <pc:spChg chg="mod">
          <ac:chgData name="橘 千佳子" userId="fbe0f33a-c40d-42e9-9111-def5d7f22a9d" providerId="ADAL" clId="{016B4E84-C1A6-4991-98E9-D3BC9B9F3CB3}" dt="2026-03-02T09:24:58.367" v="3"/>
          <ac:spMkLst>
            <pc:docMk/>
            <pc:sldMk cId="2252614197" sldId="1354"/>
            <ac:spMk id="8" creationId="{6EDFEA2C-868F-0435-8063-61D342C40096}"/>
          </ac:spMkLst>
        </pc:spChg>
        <pc:spChg chg="add mod">
          <ac:chgData name="橘 千佳子" userId="fbe0f33a-c40d-42e9-9111-def5d7f22a9d" providerId="ADAL" clId="{016B4E84-C1A6-4991-98E9-D3BC9B9F3CB3}" dt="2026-03-02T09:25:26.932" v="12"/>
          <ac:spMkLst>
            <pc:docMk/>
            <pc:sldMk cId="2252614197" sldId="1354"/>
            <ac:spMk id="11" creationId="{DDBFC48E-B62D-298C-84F1-199DC2BC12F0}"/>
          </ac:spMkLst>
        </pc:spChg>
        <pc:spChg chg="add mod">
          <ac:chgData name="橘 千佳子" userId="fbe0f33a-c40d-42e9-9111-def5d7f22a9d" providerId="ADAL" clId="{016B4E84-C1A6-4991-98E9-D3BC9B9F3CB3}" dt="2026-03-02T09:25:26.932" v="12"/>
          <ac:spMkLst>
            <pc:docMk/>
            <pc:sldMk cId="2252614197" sldId="1354"/>
            <ac:spMk id="12" creationId="{1CB73643-7C22-1CF5-72CC-2252CD2722A4}"/>
          </ac:spMkLst>
        </pc:spChg>
        <pc:grpChg chg="add mod">
          <ac:chgData name="橘 千佳子" userId="fbe0f33a-c40d-42e9-9111-def5d7f22a9d" providerId="ADAL" clId="{016B4E84-C1A6-4991-98E9-D3BC9B9F3CB3}" dt="2026-03-02T09:24:58.367" v="3"/>
          <ac:grpSpMkLst>
            <pc:docMk/>
            <pc:sldMk cId="2252614197" sldId="1354"/>
            <ac:grpSpMk id="6" creationId="{85286455-C647-A28D-255D-14DF38A84D3C}"/>
          </ac:grpSpMkLst>
        </pc:grpChg>
      </pc:sldChg>
    </pc:docChg>
  </pc:docChgLst>
  <pc:docChgLst>
    <pc:chgData name="山口 勇(YAMAGUCHI Isamu)" userId="S::isamu_yamaguchi@env.go.jp::df4183ed-a19a-48d3-b080-d2fb7330686d" providerId="AD" clId="Web-{7A0F9AC7-0C60-950B-47D9-BD3E18A985BC}"/>
    <pc:docChg chg="modSld">
      <pc:chgData name="山口 勇(YAMAGUCHI Isamu)" userId="S::isamu_yamaguchi@env.go.jp::df4183ed-a19a-48d3-b080-d2fb7330686d" providerId="AD" clId="Web-{7A0F9AC7-0C60-950B-47D9-BD3E18A985BC}" dt="2026-03-02T10:45:11.677" v="7" actId="1076"/>
      <pc:docMkLst>
        <pc:docMk/>
      </pc:docMkLst>
      <pc:sldChg chg="modSp">
        <pc:chgData name="山口 勇(YAMAGUCHI Isamu)" userId="S::isamu_yamaguchi@env.go.jp::df4183ed-a19a-48d3-b080-d2fb7330686d" providerId="AD" clId="Web-{7A0F9AC7-0C60-950B-47D9-BD3E18A985BC}" dt="2026-03-02T10:34:38.303" v="3" actId="1076"/>
        <pc:sldMkLst>
          <pc:docMk/>
          <pc:sldMk cId="1599573969" sldId="1350"/>
        </pc:sldMkLst>
      </pc:sldChg>
      <pc:sldChg chg="modSp">
        <pc:chgData name="山口 勇(YAMAGUCHI Isamu)" userId="S::isamu_yamaguchi@env.go.jp::df4183ed-a19a-48d3-b080-d2fb7330686d" providerId="AD" clId="Web-{7A0F9AC7-0C60-950B-47D9-BD3E18A985BC}" dt="2026-03-02T10:45:11.677" v="7" actId="1076"/>
        <pc:sldMkLst>
          <pc:docMk/>
          <pc:sldMk cId="4015233858" sldId="1352"/>
        </pc:sldMkLst>
      </pc:sldChg>
    </pc:docChg>
  </pc:docChgLst>
  <pc:docChgLst>
    <pc:chgData name="笠井 達也(KASAI Tatsuya)" userId="5d05b627-7c34-46e8-a35d-49ae5bc3d558" providerId="ADAL" clId="{E1CA1755-A443-457E-9763-DF9292ED45A1}"/>
    <pc:docChg chg="undo custSel modSld">
      <pc:chgData name="笠井 達也(KASAI Tatsuya)" userId="5d05b627-7c34-46e8-a35d-49ae5bc3d558" providerId="ADAL" clId="{E1CA1755-A443-457E-9763-DF9292ED45A1}" dt="2026-03-06T08:45:15.335" v="89" actId="20577"/>
      <pc:docMkLst>
        <pc:docMk/>
      </pc:docMkLst>
      <pc:sldChg chg="modSp mod">
        <pc:chgData name="笠井 達也(KASAI Tatsuya)" userId="5d05b627-7c34-46e8-a35d-49ae5bc3d558" providerId="ADAL" clId="{E1CA1755-A443-457E-9763-DF9292ED45A1}" dt="2026-03-04T08:34:02.794" v="76" actId="20577"/>
        <pc:sldMkLst>
          <pc:docMk/>
          <pc:sldMk cId="1599573969" sldId="1350"/>
        </pc:sldMkLst>
        <pc:spChg chg="mod">
          <ac:chgData name="笠井 達也(KASAI Tatsuya)" userId="5d05b627-7c34-46e8-a35d-49ae5bc3d558" providerId="ADAL" clId="{E1CA1755-A443-457E-9763-DF9292ED45A1}" dt="2026-03-04T08:34:02.794" v="76" actId="20577"/>
          <ac:spMkLst>
            <pc:docMk/>
            <pc:sldMk cId="1599573969" sldId="1350"/>
            <ac:spMk id="26" creationId="{00000000-0000-0000-0000-000000000000}"/>
          </ac:spMkLst>
        </pc:spChg>
      </pc:sldChg>
      <pc:sldChg chg="modSp mod">
        <pc:chgData name="笠井 達也(KASAI Tatsuya)" userId="5d05b627-7c34-46e8-a35d-49ae5bc3d558" providerId="ADAL" clId="{E1CA1755-A443-457E-9763-DF9292ED45A1}" dt="2026-03-04T08:33:38.640" v="71" actId="14100"/>
        <pc:sldMkLst>
          <pc:docMk/>
          <pc:sldMk cId="4015233858" sldId="1352"/>
        </pc:sldMkLst>
        <pc:spChg chg="mod">
          <ac:chgData name="笠井 達也(KASAI Tatsuya)" userId="5d05b627-7c34-46e8-a35d-49ae5bc3d558" providerId="ADAL" clId="{E1CA1755-A443-457E-9763-DF9292ED45A1}" dt="2026-03-04T08:32:29.730" v="47" actId="14100"/>
          <ac:spMkLst>
            <pc:docMk/>
            <pc:sldMk cId="4015233858" sldId="1352"/>
            <ac:spMk id="32" creationId="{2197619C-B78C-3A33-815B-F8D717E697C7}"/>
          </ac:spMkLst>
        </pc:spChg>
        <pc:spChg chg="mod">
          <ac:chgData name="笠井 達也(KASAI Tatsuya)" userId="5d05b627-7c34-46e8-a35d-49ae5bc3d558" providerId="ADAL" clId="{E1CA1755-A443-457E-9763-DF9292ED45A1}" dt="2026-03-04T08:32:37.632" v="59" actId="1037"/>
          <ac:spMkLst>
            <pc:docMk/>
            <pc:sldMk cId="4015233858" sldId="1352"/>
            <ac:spMk id="33" creationId="{5392B34A-9B62-BFF7-0900-A04A32735D43}"/>
          </ac:spMkLst>
        </pc:spChg>
        <pc:spChg chg="mod">
          <ac:chgData name="笠井 達也(KASAI Tatsuya)" userId="5d05b627-7c34-46e8-a35d-49ae5bc3d558" providerId="ADAL" clId="{E1CA1755-A443-457E-9763-DF9292ED45A1}" dt="2026-03-04T08:33:38.640" v="71" actId="14100"/>
          <ac:spMkLst>
            <pc:docMk/>
            <pc:sldMk cId="4015233858" sldId="1352"/>
            <ac:spMk id="55" creationId="{39FA61CD-5604-4CDE-19DB-435E97F181C0}"/>
          </ac:spMkLst>
        </pc:spChg>
        <pc:spChg chg="mod">
          <ac:chgData name="笠井 達也(KASAI Tatsuya)" userId="5d05b627-7c34-46e8-a35d-49ae5bc3d558" providerId="ADAL" clId="{E1CA1755-A443-457E-9763-DF9292ED45A1}" dt="2026-03-04T08:32:55.696" v="66" actId="1036"/>
          <ac:spMkLst>
            <pc:docMk/>
            <pc:sldMk cId="4015233858" sldId="1352"/>
            <ac:spMk id="64" creationId="{942912D8-C3B7-5FBC-4801-721983B09B84}"/>
          </ac:spMkLst>
        </pc:spChg>
      </pc:sldChg>
      <pc:sldChg chg="modSp mod">
        <pc:chgData name="笠井 達也(KASAI Tatsuya)" userId="5d05b627-7c34-46e8-a35d-49ae5bc3d558" providerId="ADAL" clId="{E1CA1755-A443-457E-9763-DF9292ED45A1}" dt="2026-03-06T08:45:15.335" v="89" actId="20577"/>
        <pc:sldMkLst>
          <pc:docMk/>
          <pc:sldMk cId="2252614197" sldId="1354"/>
        </pc:sldMkLst>
        <pc:spChg chg="mod">
          <ac:chgData name="笠井 達也(KASAI Tatsuya)" userId="5d05b627-7c34-46e8-a35d-49ae5bc3d558" providerId="ADAL" clId="{E1CA1755-A443-457E-9763-DF9292ED45A1}" dt="2026-03-04T08:37:32.661" v="80" actId="6549"/>
          <ac:spMkLst>
            <pc:docMk/>
            <pc:sldMk cId="2252614197" sldId="1354"/>
            <ac:spMk id="2" creationId="{A3DC3FD5-8025-26F2-B7EF-7B86D1D50129}"/>
          </ac:spMkLst>
        </pc:spChg>
        <pc:spChg chg="mod">
          <ac:chgData name="笠井 達也(KASAI Tatsuya)" userId="5d05b627-7c34-46e8-a35d-49ae5bc3d558" providerId="ADAL" clId="{E1CA1755-A443-457E-9763-DF9292ED45A1}" dt="2026-03-06T08:45:15.335" v="89" actId="20577"/>
          <ac:spMkLst>
            <pc:docMk/>
            <pc:sldMk cId="2252614197" sldId="1354"/>
            <ac:spMk id="11" creationId="{DDBFC48E-B62D-298C-84F1-199DC2BC12F0}"/>
          </ac:spMkLst>
        </pc:spChg>
      </pc:sldChg>
    </pc:docChg>
  </pc:docChgLst>
  <pc:docChgLst>
    <pc:chgData name="山口 勇(YAMAGUCHI Isamu)" userId="S::isamu_yamaguchi@env.go.jp::df4183ed-a19a-48d3-b080-d2fb7330686d" providerId="AD" clId="Web-{49FD5C85-055D-219E-BFE7-2325E8FA4719}"/>
    <pc:docChg chg="modSld">
      <pc:chgData name="山口 勇(YAMAGUCHI Isamu)" userId="S::isamu_yamaguchi@env.go.jp::df4183ed-a19a-48d3-b080-d2fb7330686d" providerId="AD" clId="Web-{49FD5C85-055D-219E-BFE7-2325E8FA4719}" dt="2026-03-03T00:15:38.297" v="10" actId="1076"/>
      <pc:docMkLst>
        <pc:docMk/>
      </pc:docMkLst>
      <pc:sldChg chg="modSp">
        <pc:chgData name="山口 勇(YAMAGUCHI Isamu)" userId="S::isamu_yamaguchi@env.go.jp::df4183ed-a19a-48d3-b080-d2fb7330686d" providerId="AD" clId="Web-{49FD5C85-055D-219E-BFE7-2325E8FA4719}" dt="2026-03-03T00:15:38.297" v="10" actId="1076"/>
        <pc:sldMkLst>
          <pc:docMk/>
          <pc:sldMk cId="1599573969" sldId="1350"/>
        </pc:sldMkLst>
      </pc:sldChg>
      <pc:sldChg chg="modSp">
        <pc:chgData name="山口 勇(YAMAGUCHI Isamu)" userId="S::isamu_yamaguchi@env.go.jp::df4183ed-a19a-48d3-b080-d2fb7330686d" providerId="AD" clId="Web-{49FD5C85-055D-219E-BFE7-2325E8FA4719}" dt="2026-03-03T00:15:06.703" v="6" actId="1076"/>
        <pc:sldMkLst>
          <pc:docMk/>
          <pc:sldMk cId="4015233858" sldId="1352"/>
        </pc:sldMkLst>
      </pc:sldChg>
    </pc:docChg>
  </pc:docChgLst>
  <pc:docChgLst>
    <pc:chgData name="甲斐 文祥(KAI Fumiyoshi)" userId="S::fumiyoshi_kai@env.go.jp::2053e9d3-356e-4116-ab94-f01a0257f936" providerId="AD" clId="Web-{D43418C2-B87E-7EDB-7AAF-B5A1D9048066}"/>
    <pc:docChg chg="addSld delSld">
      <pc:chgData name="甲斐 文祥(KAI Fumiyoshi)" userId="S::fumiyoshi_kai@env.go.jp::2053e9d3-356e-4116-ab94-f01a0257f936" providerId="AD" clId="Web-{D43418C2-B87E-7EDB-7AAF-B5A1D9048066}" dt="2026-03-04T05:45:17.149" v="1"/>
      <pc:docMkLst>
        <pc:docMk/>
      </pc:docMkLst>
      <pc:sldChg chg="add del">
        <pc:chgData name="甲斐 文祥(KAI Fumiyoshi)" userId="S::fumiyoshi_kai@env.go.jp::2053e9d3-356e-4116-ab94-f01a0257f936" providerId="AD" clId="Web-{D43418C2-B87E-7EDB-7AAF-B5A1D9048066}" dt="2026-03-04T05:45:17.149" v="1"/>
        <pc:sldMkLst>
          <pc:docMk/>
          <pc:sldMk cId="3163054893" sldId="1353"/>
        </pc:sldMkLst>
      </pc:sldChg>
    </pc:docChg>
  </pc:docChgLst>
</pc:chgInfo>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19413" cy="495300"/>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12" tIns="45706" rIns="91412" bIns="45706" rtlCol="0"/>
          <a:lstStyle>
            <a:lvl1pPr algn="r">
              <a:defRPr sz="1200"/>
            </a:lvl1pPr>
          </a:lstStyle>
          <a:p>
            <a:fld id="{DF39502F-4753-4F16-BD45-C1602C99925B}" type="datetimeFigureOut">
              <a:rPr kumimoji="1" lang="ja-JP" altLang="en-US" smtClean="0"/>
              <a:t>2026/3/6</a:t>
            </a:fld>
            <a:endParaRPr kumimoji="1" lang="ja-JP" altLang="en-US"/>
          </a:p>
        </p:txBody>
      </p:sp>
      <p:sp>
        <p:nvSpPr>
          <p:cNvPr id="4" name="フッター プレースホルダー 3"/>
          <p:cNvSpPr>
            <a:spLocks noGrp="1"/>
          </p:cNvSpPr>
          <p:nvPr>
            <p:ph type="ftr" sz="quarter" idx="2"/>
          </p:nvPr>
        </p:nvSpPr>
        <p:spPr>
          <a:xfrm>
            <a:off x="3" y="9371014"/>
            <a:ext cx="2919413" cy="495300"/>
          </a:xfrm>
          <a:prstGeom prst="rect">
            <a:avLst/>
          </a:prstGeom>
        </p:spPr>
        <p:txBody>
          <a:bodyPr vert="horz" lIns="91412" tIns="45706" rIns="91412" bIns="457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4"/>
            <a:ext cx="2919412" cy="495300"/>
          </a:xfrm>
          <a:prstGeom prst="rect">
            <a:avLst/>
          </a:prstGeom>
        </p:spPr>
        <p:txBody>
          <a:bodyPr vert="horz" lIns="91412" tIns="45706" rIns="91412" bIns="45706" rtlCol="0" anchor="b"/>
          <a:lstStyle>
            <a:lvl1pPr algn="r">
              <a:defRPr sz="1200"/>
            </a:lvl1pPr>
          </a:lstStyle>
          <a:p>
            <a:fld id="{A0319068-FE01-4AA8-BB68-F3B29B773C74}" type="slidenum">
              <a:rPr kumimoji="1" lang="ja-JP" altLang="en-US" smtClean="0"/>
              <a:t>‹#›</a:t>
            </a:fld>
            <a:endParaRPr kumimoji="1" lang="ja-JP" altLang="en-US"/>
          </a:p>
        </p:txBody>
      </p:sp>
    </p:spTree>
    <p:extLst>
      <p:ext uri="{BB962C8B-B14F-4D97-AF65-F5344CB8AC3E}">
        <p14:creationId xmlns:p14="http://schemas.microsoft.com/office/powerpoint/2010/main" val="1047590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9"/>
            <a:ext cx="2918831" cy="495029"/>
          </a:xfrm>
          <a:prstGeom prst="rect">
            <a:avLst/>
          </a:prstGeom>
        </p:spPr>
        <p:txBody>
          <a:bodyPr vert="horz" lIns="90581" tIns="45286" rIns="90581" bIns="4528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81" y="9"/>
            <a:ext cx="2918831" cy="495029"/>
          </a:xfrm>
          <a:prstGeom prst="rect">
            <a:avLst/>
          </a:prstGeom>
        </p:spPr>
        <p:txBody>
          <a:bodyPr vert="horz" lIns="90581" tIns="45286" rIns="90581" bIns="45286" rtlCol="0"/>
          <a:lstStyle>
            <a:lvl1pPr algn="r">
              <a:defRPr sz="1200"/>
            </a:lvl1pPr>
          </a:lstStyle>
          <a:p>
            <a:fld id="{99F9EDFF-5C3C-47F0-9981-EE9390BB0352}" type="datetimeFigureOut">
              <a:rPr kumimoji="1" lang="ja-JP" altLang="en-US" smtClean="0"/>
              <a:t>2026/3/6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581" tIns="45286" rIns="90581" bIns="45286"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581" tIns="45286" rIns="90581" bIns="4528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9371287"/>
            <a:ext cx="2918831" cy="495028"/>
          </a:xfrm>
          <a:prstGeom prst="rect">
            <a:avLst/>
          </a:prstGeom>
        </p:spPr>
        <p:txBody>
          <a:bodyPr vert="horz" lIns="90581" tIns="45286" rIns="90581" bIns="4528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81" y="9371287"/>
            <a:ext cx="2918831" cy="495028"/>
          </a:xfrm>
          <a:prstGeom prst="rect">
            <a:avLst/>
          </a:prstGeom>
        </p:spPr>
        <p:txBody>
          <a:bodyPr vert="horz" lIns="90581" tIns="45286" rIns="90581" bIns="45286" rtlCol="0" anchor="b"/>
          <a:lstStyle>
            <a:lvl1pPr algn="r">
              <a:defRPr sz="1200"/>
            </a:lvl1pPr>
          </a:lstStyle>
          <a:p>
            <a:fld id="{1925BD69-87C1-406F-98E1-D74E2DB641B2}" type="slidenum">
              <a:rPr kumimoji="1" lang="ja-JP" altLang="en-US" smtClean="0"/>
              <a:t>‹#›</a:t>
            </a:fld>
            <a:endParaRPr kumimoji="1" lang="ja-JP" altLang="en-US"/>
          </a:p>
        </p:txBody>
      </p:sp>
    </p:spTree>
    <p:extLst>
      <p:ext uri="{BB962C8B-B14F-4D97-AF65-F5344CB8AC3E}">
        <p14:creationId xmlns:p14="http://schemas.microsoft.com/office/powerpoint/2010/main" val="206724619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33488"/>
            <a:ext cx="4440237" cy="3330575"/>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218557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1C4A7-B18A-4333-1614-442C498F3CD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61E660E-48B8-2B90-5D51-C503FC547EE9}"/>
              </a:ext>
            </a:extLst>
          </p:cNvPr>
          <p:cNvSpPr>
            <a:spLocks noGrp="1" noRot="1" noChangeAspect="1"/>
          </p:cNvSpPr>
          <p:nvPr>
            <p:ph type="sldImg"/>
          </p:nvPr>
        </p:nvSpPr>
        <p:spPr>
          <a:xfrm>
            <a:off x="1147763" y="1233488"/>
            <a:ext cx="4440237" cy="3330575"/>
          </a:xfrm>
        </p:spPr>
      </p:sp>
      <p:sp>
        <p:nvSpPr>
          <p:cNvPr id="3" name="ノート プレースホルダー 2">
            <a:extLst>
              <a:ext uri="{FF2B5EF4-FFF2-40B4-BE49-F238E27FC236}">
                <a16:creationId xmlns:a16="http://schemas.microsoft.com/office/drawing/2014/main" id="{3E02E51D-F7B8-5EAF-8E3C-E4E0A3AD7A98}"/>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441770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35953577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jpe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38593" y="359098"/>
            <a:ext cx="8466815"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203" tIns="39101" rIns="78203" bIns="39101" numCol="1" spcCol="0" rtlCol="0" fromWordArt="0" anchor="ctr" anchorCtr="0" forceAA="0" compatLnSpc="1">
            <a:prstTxWarp prst="textNoShape">
              <a:avLst/>
            </a:prstTxWarp>
            <a:noAutofit/>
          </a:bodyPr>
          <a:lstStyle/>
          <a:p>
            <a:pPr algn="ctr"/>
            <a:endParaRPr kumimoji="1" lang="ja-JP" altLang="en-US" sz="1368">
              <a:solidFill>
                <a:schemeClr val="tx1"/>
              </a:solidFill>
            </a:endParaRPr>
          </a:p>
        </p:txBody>
      </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3742975" y="5397540"/>
            <a:ext cx="1658045"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884745" y="1748700"/>
            <a:ext cx="7374503" cy="1395264"/>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877386" y="1895295"/>
            <a:ext cx="7389220" cy="1102079"/>
          </a:xfrm>
          <a:prstGeom prst="rect">
            <a:avLst/>
          </a:prstGeom>
        </p:spPr>
        <p:txBody>
          <a:bodyPr lIns="0" tIns="72000" rIns="0" bIns="0" anchor="ctr" anchorCtr="0">
            <a:normAutofit/>
          </a:bodyPr>
          <a:lstStyle>
            <a:lvl1pP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94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870027" y="3303517"/>
            <a:ext cx="7389220" cy="391903"/>
          </a:xfrm>
          <a:prstGeom prst="rect">
            <a:avLst/>
          </a:prstGeom>
        </p:spPr>
        <p:txBody>
          <a:bodyPr lIns="0" tIns="0" rIns="0" bIns="0" anchor="ctr" anchorCtr="0"/>
          <a:lstStyle>
            <a:lvl1pPr>
              <a:defRPr sz="2000"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126790" y="4310141"/>
            <a:ext cx="3078842" cy="261268"/>
          </a:xfrm>
          <a:prstGeom prst="rect">
            <a:avLst/>
          </a:prstGeom>
        </p:spPr>
        <p:txBody>
          <a:bodyPr lIns="0" tIns="0" rIns="0" bIns="0" anchor="ctr" anchorCtr="0"/>
          <a:lstStyle>
            <a:lvl1pPr>
              <a:defRPr sz="2000" b="0">
                <a:solidFill>
                  <a:schemeClr val="tx1"/>
                </a:solidFill>
                <a:latin typeface="メイリオ" panose="020B0604030504040204" pitchFamily="50" charset="-128"/>
                <a:ea typeface="メイリオ"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1727685" y="4782892"/>
            <a:ext cx="5688632" cy="261268"/>
          </a:xfrm>
          <a:prstGeom prst="rect">
            <a:avLst/>
          </a:prstGeom>
        </p:spPr>
        <p:txBody>
          <a:bodyPr lIns="0" tIns="0" rIns="0" bIns="0" anchor="ctr" anchorCtr="0"/>
          <a:lstStyle>
            <a:lvl1pPr>
              <a:defRPr sz="2000" b="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23801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265313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241444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4188837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424998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2254229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756334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429624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6"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1"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896717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216000" y="124221"/>
            <a:ext cx="8740560" cy="721514"/>
            <a:chOff x="111919" y="216797"/>
            <a:chExt cx="10324361"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801670" y="216797"/>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ja-JP" altLang="en-US" sz="1539"/>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550094" y="1287825"/>
            <a:ext cx="0" cy="4572197"/>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39"/>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612000" y="1306891"/>
            <a:ext cx="7920880" cy="4572197"/>
          </a:xfrm>
          <a:prstGeom prst="rect">
            <a:avLst/>
          </a:prstGeom>
        </p:spPr>
        <p:txBody>
          <a:bodyPr lIns="360000" tIns="0" rIns="0" bIns="0" anchor="ctr"/>
          <a:lstStyle>
            <a:lvl1pPr marL="635371" indent="-635371" algn="l">
              <a:lnSpc>
                <a:spcPct val="100000"/>
              </a:lnSpc>
              <a:spcBef>
                <a:spcPts val="855"/>
              </a:spcBef>
              <a:spcAft>
                <a:spcPts val="0"/>
              </a:spcAft>
              <a:buClr>
                <a:schemeClr val="bg2"/>
              </a:buClr>
              <a:buFont typeface="+mj-lt"/>
              <a:buAutoNum type="arabicPeriod"/>
              <a:defRPr sz="2400" b="1">
                <a:latin typeface="メイリオ" panose="020B0604030504040204" pitchFamily="50" charset="-128"/>
                <a:ea typeface="メイリオ"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250825" y="188913"/>
            <a:ext cx="7831071" cy="587854"/>
          </a:xfrm>
          <a:prstGeom prst="rect">
            <a:avLst/>
          </a:prstGeom>
        </p:spPr>
        <p:txBody>
          <a:bodyPr lIns="252000" tIns="36000" rIns="0" bIns="0" anchor="ctr" anchorCtr="0"/>
          <a:lstStyle>
            <a:lvl1pPr algn="ctr">
              <a:defRPr sz="2395" b="1">
                <a:solidFill>
                  <a:schemeClr val="bg1"/>
                </a:solidFill>
                <a:latin typeface="メイリオ" panose="020B0604030504040204" pitchFamily="50" charset="-128"/>
                <a:ea typeface="メイリオ" panose="020B0604030504040204" pitchFamily="50" charset="-128"/>
              </a:defRPr>
            </a:lvl1pPr>
          </a:lstStyle>
          <a:p>
            <a:r>
              <a:rPr kumimoji="1" lang="ja-JP" altLang="en-US"/>
              <a:t>目　　　次</a:t>
            </a:r>
          </a:p>
        </p:txBody>
      </p:sp>
    </p:spTree>
    <p:extLst>
      <p:ext uri="{BB962C8B-B14F-4D97-AF65-F5344CB8AC3E}">
        <p14:creationId xmlns:p14="http://schemas.microsoft.com/office/powerpoint/2010/main" val="514433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中扉1">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38593" y="359098"/>
            <a:ext cx="8466815"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203" tIns="39101" rIns="78203" bIns="39101" numCol="1" spcCol="0" rtlCol="0" fromWordArt="0" anchor="ctr" anchorCtr="0" forceAA="0" compatLnSpc="1">
            <a:prstTxWarp prst="textNoShape">
              <a:avLst/>
            </a:prstTxWarp>
            <a:noAutofit/>
          </a:bodyPr>
          <a:lstStyle/>
          <a:p>
            <a:pPr algn="ctr"/>
            <a:endParaRPr kumimoji="1" lang="ja-JP" altLang="en-US" sz="1368">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884749" y="2645195"/>
            <a:ext cx="7374503" cy="156761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884748" y="2645195"/>
            <a:ext cx="7389220" cy="1567610"/>
          </a:xfrm>
          <a:prstGeom prst="rect">
            <a:avLst/>
          </a:prstGeom>
        </p:spPr>
        <p:txBody>
          <a:bodyPr lIns="0" tIns="72000" rIns="0" bIns="0" anchor="ctr" anchorCtr="0">
            <a:normAutofit/>
          </a:bodyPr>
          <a:lstStyle>
            <a:lvl1pPr>
              <a:defRPr lang="ja-JP" altLang="en-US" sz="40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942"/>
              </a:spcBef>
              <a:buFontTx/>
            </a:pPr>
            <a:r>
              <a:rPr kumimoji="1" lang="ja-JP" altLang="en-US"/>
              <a:t>中扉タイトル</a:t>
            </a:r>
          </a:p>
        </p:txBody>
      </p:sp>
      <p:sp>
        <p:nvSpPr>
          <p:cNvPr id="9" name="テキスト ボックス 8">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409203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扉2">
    <p:spTree>
      <p:nvGrpSpPr>
        <p:cNvPr id="1" name=""/>
        <p:cNvGrpSpPr/>
        <p:nvPr/>
      </p:nvGrpSpPr>
      <p:grpSpPr>
        <a:xfrm>
          <a:off x="0" y="0"/>
          <a:ext cx="0" cy="0"/>
          <a:chOff x="0" y="0"/>
          <a:chExt cx="0" cy="0"/>
        </a:xfrm>
      </p:grpSpPr>
      <p:sp>
        <p:nvSpPr>
          <p:cNvPr id="9" name="テキスト ボックス 27"/>
          <p:cNvSpPr txBox="1">
            <a:spLocks noChangeArrowheads="1"/>
          </p:cNvSpPr>
          <p:nvPr userDrawn="1"/>
        </p:nvSpPr>
        <p:spPr bwMode="auto">
          <a:xfrm>
            <a:off x="0" y="2708920"/>
            <a:ext cx="9144000" cy="1440160"/>
          </a:xfrm>
          <a:prstGeom prst="rect">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nchorCtr="0">
            <a:no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lvl="0" algn="ctr">
              <a:spcBef>
                <a:spcPct val="0"/>
              </a:spcBef>
              <a:buNone/>
            </a:pPr>
            <a:endParaRPr kumimoji="1" lang="ja-JP" altLang="en-US" sz="36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4"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884748" y="2708920"/>
            <a:ext cx="7389220" cy="1440160"/>
          </a:xfrm>
          <a:prstGeom prst="rect">
            <a:avLst/>
          </a:prstGeom>
        </p:spPr>
        <p:txBody>
          <a:bodyPr lIns="0" tIns="72000" rIns="0" bIns="0" anchor="ctr" anchorCtr="0">
            <a:normAutofit/>
          </a:bodyPr>
          <a:lstStyle>
            <a:lvl1pPr>
              <a:defRPr lang="ja-JP" altLang="en-US" sz="4000" b="1" dirty="0">
                <a:solidFill>
                  <a:schemeClr val="bg1"/>
                </a:solidFill>
                <a:latin typeface="メイリオ" panose="020B0604030504040204" pitchFamily="50" charset="-128"/>
                <a:ea typeface="メイリオ" panose="020B0604030504040204" pitchFamily="50" charset="-128"/>
                <a:cs typeface="+mn-cs"/>
              </a:defRPr>
            </a:lvl1pPr>
          </a:lstStyle>
          <a:p>
            <a:pPr marL="0" lvl="0" indent="0" algn="ctr">
              <a:spcBef>
                <a:spcPts val="942"/>
              </a:spcBef>
              <a:buFontTx/>
            </a:pPr>
            <a:r>
              <a:rPr kumimoji="1" lang="ja-JP" altLang="en-US"/>
              <a:t>中扉タイトル</a:t>
            </a:r>
          </a:p>
        </p:txBody>
      </p:sp>
      <p:sp>
        <p:nvSpPr>
          <p:cNvPr id="5" name="テキスト ボックス 4">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70410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説明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8398202" y="198720"/>
            <a:ext cx="494973" cy="537767"/>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250825" y="256298"/>
            <a:ext cx="8179873" cy="461267"/>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178122" y="426856"/>
            <a:ext cx="331611"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7881231" y="155715"/>
            <a:ext cx="585204" cy="6237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63386" y="260040"/>
            <a:ext cx="7594669" cy="457525"/>
          </a:xfrm>
          <a:prstGeom prst="rect">
            <a:avLst/>
          </a:prstGeom>
        </p:spPr>
        <p:txBody>
          <a:bodyPr lIns="252000" tIns="72000" rIns="0" bIns="0" anchor="ctr">
            <a:normAutofit/>
          </a:bodyPr>
          <a:lstStyle>
            <a:lvl1pPr marL="0" indent="0">
              <a:buNone/>
              <a:defRPr sz="2200" b="1" i="0">
                <a:solidFill>
                  <a:schemeClr val="bg1"/>
                </a:solidFill>
                <a:latin typeface="メイリオ" panose="020B0604030504040204" pitchFamily="50" charset="-128"/>
                <a:ea typeface="メイリオ" panose="020B0604030504040204" pitchFamily="50" charset="-128"/>
              </a:defRPr>
            </a:lvl1pPr>
          </a:lstStyle>
          <a:p>
            <a:r>
              <a:rPr kumimoji="1" lang="ja-JP" altLang="en-US"/>
              <a:t>タイトル</a:t>
            </a:r>
          </a:p>
        </p:txBody>
      </p:sp>
      <p:sp>
        <p:nvSpPr>
          <p:cNvPr id="9" name="テキスト ボックス 8">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511793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250824" y="188913"/>
            <a:ext cx="8136395" cy="277159"/>
          </a:xfrm>
          <a:prstGeom prst="rect">
            <a:avLst/>
          </a:prstGeom>
        </p:spPr>
        <p:txBody>
          <a:bodyPr lIns="72000" tIns="36000" rIns="0" bIns="0" anchor="ctr" anchorCtr="0"/>
          <a:lstStyle>
            <a:lvl1pPr algn="l">
              <a:defRPr sz="1400" b="1">
                <a:solidFill>
                  <a:schemeClr val="bg2"/>
                </a:solidFill>
                <a:latin typeface="メイリオ" panose="020B0604030504040204" pitchFamily="50" charset="-128"/>
                <a:ea typeface="メイリオ" panose="020B0604030504040204" pitchFamily="50" charset="-128"/>
              </a:defRPr>
            </a:lvl1pPr>
          </a:lstStyle>
          <a:p>
            <a:r>
              <a:rPr kumimoji="1" lang="ja-JP" altLang="en-US"/>
              <a:t>事業名を記入（○○省連携事業）</a:t>
            </a:r>
          </a:p>
        </p:txBody>
      </p:sp>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250824" y="6368680"/>
            <a:ext cx="890624" cy="326585"/>
          </a:xfrm>
          <a:prstGeom prst="rect">
            <a:avLst/>
          </a:prstGeom>
          <a:noFill/>
        </p:spPr>
        <p:txBody>
          <a:bodyPr wrap="square" lIns="92365" tIns="0" rIns="0" bIns="0" rtlCol="0" anchor="ctr">
            <a:noAutofit/>
          </a:bodyPr>
          <a:lstStyle/>
          <a:p>
            <a:r>
              <a:rPr lang="ja-JP" altLang="en-US" sz="1000" b="1">
                <a:solidFill>
                  <a:schemeClr val="bg1"/>
                </a:solidFill>
                <a:latin typeface="メイリオ" panose="020B0604030504040204" pitchFamily="50" charset="-128"/>
                <a:ea typeface="メイリオ"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271247" y="2197275"/>
            <a:ext cx="4435868" cy="261268"/>
          </a:xfrm>
          <a:prstGeom prst="rect">
            <a:avLst/>
          </a:prstGeom>
          <a:noFill/>
        </p:spPr>
        <p:txBody>
          <a:bodyPr wrap="square" lIns="0" tIns="0" bIns="61577" rtlCol="0" anchor="b" anchorCtr="0">
            <a:noAutofit/>
          </a:bodyPr>
          <a:lstStyle/>
          <a:p>
            <a:r>
              <a:rPr lang="en-US" altLang="ja-JP" sz="1200" b="1">
                <a:solidFill>
                  <a:schemeClr val="bg2"/>
                </a:solidFill>
                <a:latin typeface="メイリオ" panose="020B0604030504040204" pitchFamily="50" charset="-128"/>
                <a:ea typeface="メイリオ" panose="020B0604030504040204" pitchFamily="50" charset="-128"/>
              </a:rPr>
              <a:t>2. </a:t>
            </a:r>
            <a:r>
              <a:rPr lang="ja-JP" altLang="en-US" sz="1200" b="1">
                <a:solidFill>
                  <a:schemeClr val="bg2"/>
                </a:solidFill>
                <a:latin typeface="メイリオ" panose="020B0604030504040204" pitchFamily="50" charset="-128"/>
                <a:ea typeface="メイリオ"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221999" y="5458321"/>
            <a:ext cx="3694610"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07">
                <a:solidFill>
                  <a:schemeClr val="tx1"/>
                </a:solidFill>
                <a:latin typeface="メイリオ" panose="020B0604030504040204" pitchFamily="50" charset="-128"/>
                <a:ea typeface="メイリオ"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250824" y="2432672"/>
            <a:ext cx="4520857" cy="2576498"/>
          </a:xfrm>
        </p:spPr>
        <p:txBody>
          <a:bodyPr lIns="0" tIns="72000" rIns="0" bIns="0" anchor="t">
            <a:noAutofit/>
          </a:bodyPr>
          <a:lstStyle>
            <a:lvl1pPr marL="0" indent="0" algn="l">
              <a:lnSpc>
                <a:spcPct val="120000"/>
              </a:lnSpc>
              <a:spcBef>
                <a:spcPts val="0"/>
              </a:spcBef>
              <a:buFont typeface="Arial" panose="020B0604020202020204" pitchFamily="34" charset="0"/>
              <a:buNone/>
              <a:defRPr sz="1026">
                <a:solidFill>
                  <a:schemeClr val="tx1"/>
                </a:solidFill>
                <a:latin typeface="メイリオ" panose="020B0604030504040204" pitchFamily="50" charset="-128"/>
                <a:ea typeface="メイリオ" panose="020B0604030504040204" pitchFamily="50" charset="-128"/>
              </a:defRPr>
            </a:lvl1pPr>
          </a:lstStyle>
          <a:p>
            <a:pPr lvl="0"/>
            <a:r>
              <a:rPr kumimoji="1" lang="ja-JP" altLang="en-US"/>
              <a:t>　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112399" y="1236261"/>
            <a:ext cx="7780775" cy="653171"/>
          </a:xfrm>
        </p:spPr>
        <p:txBody>
          <a:bodyPr lIns="108000" tIns="36000" rIns="0" bIns="0" anchor="t" anchorCtr="0">
            <a:noAutofit/>
          </a:bodyPr>
          <a:lstStyle>
            <a:lvl1pPr marL="211002" indent="-211002" algn="l">
              <a:lnSpc>
                <a:spcPct val="120000"/>
              </a:lnSpc>
              <a:spcBef>
                <a:spcPts val="0"/>
              </a:spcBef>
              <a:buFont typeface="+mj-ea"/>
              <a:buAutoNum type="circleNumDbPlain"/>
              <a:defRPr sz="100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112399" y="1236261"/>
            <a:ext cx="0" cy="65317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271247" y="1399555"/>
            <a:ext cx="973915" cy="326585"/>
          </a:xfrm>
          <a:prstGeom prst="rect">
            <a:avLst/>
          </a:prstGeom>
          <a:noFill/>
        </p:spPr>
        <p:txBody>
          <a:bodyPr wrap="square" lIns="0" tIns="0" rIns="0" bIns="0" rtlCol="0" anchor="ctr">
            <a:noAutofit/>
          </a:bodyPr>
          <a:lstStyle/>
          <a:p>
            <a:r>
              <a:rPr lang="en-US" altLang="ja-JP" sz="1200" b="1">
                <a:solidFill>
                  <a:schemeClr val="bg2"/>
                </a:solidFill>
                <a:latin typeface="メイリオ" panose="020B0604030504040204" pitchFamily="50" charset="-128"/>
                <a:ea typeface="メイリオ" panose="020B0604030504040204" pitchFamily="50" charset="-128"/>
              </a:rPr>
              <a:t>1. </a:t>
            </a:r>
            <a:r>
              <a:rPr lang="ja-JP" altLang="en-US" sz="1200" b="1">
                <a:solidFill>
                  <a:schemeClr val="bg2"/>
                </a:solidFill>
                <a:latin typeface="メイリオ" panose="020B0604030504040204" pitchFamily="50" charset="-128"/>
                <a:ea typeface="メイリオ"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043470" y="6368680"/>
            <a:ext cx="7943412" cy="326585"/>
          </a:xfrm>
        </p:spPr>
        <p:txBody>
          <a:bodyPr lIns="0" tIns="18000" rIns="108000" bIns="0" anchor="ctr">
            <a:noAutofit/>
          </a:bodyPr>
          <a:lstStyle>
            <a:lvl1pPr marL="0" indent="0" algn="l">
              <a:buNone/>
              <a:defRPr sz="1000" b="1">
                <a:solidFill>
                  <a:schemeClr val="bg1"/>
                </a:solidFill>
                <a:latin typeface="メイリオ" panose="020B0604030504040204" pitchFamily="50" charset="-128"/>
                <a:ea typeface="メイリオ"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373103" y="5458321"/>
            <a:ext cx="831287" cy="228610"/>
          </a:xfrm>
          <a:prstGeom prst="rect">
            <a:avLst/>
          </a:prstGeom>
          <a:noFill/>
        </p:spPr>
        <p:txBody>
          <a:bodyPr wrap="none" lIns="0" tIns="0" rIns="0" bIns="0" rtlCol="0" anchor="ctr">
            <a:noAutofit/>
          </a:bodyPr>
          <a:lstStyle/>
          <a:p>
            <a:pPr algn="dist"/>
            <a:r>
              <a:rPr lang="ja-JP" altLang="en-US" sz="1100">
                <a:solidFill>
                  <a:schemeClr val="tx1"/>
                </a:solidFill>
                <a:latin typeface="メイリオ" panose="020B0604030504040204" pitchFamily="50" charset="-128"/>
                <a:ea typeface="メイリオ"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221999" y="5717548"/>
            <a:ext cx="3694610"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0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221999" y="5976775"/>
            <a:ext cx="3694610"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0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373103" y="5976775"/>
            <a:ext cx="831287" cy="228610"/>
          </a:xfrm>
          <a:prstGeom prst="rect">
            <a:avLst/>
          </a:prstGeom>
          <a:noFill/>
        </p:spPr>
        <p:txBody>
          <a:bodyPr wrap="none" lIns="0" tIns="0" rIns="0" bIns="0" rtlCol="0" anchor="ctr">
            <a:noAutofit/>
          </a:bodyPr>
          <a:lstStyle/>
          <a:p>
            <a:pPr algn="dist"/>
            <a:r>
              <a:rPr lang="ja-JP" altLang="en-US" sz="1100">
                <a:solidFill>
                  <a:schemeClr val="tx1"/>
                </a:solidFill>
                <a:latin typeface="メイリオ" panose="020B0604030504040204" pitchFamily="50" charset="-128"/>
                <a:ea typeface="メイリオ"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250825" y="470134"/>
            <a:ext cx="7921576" cy="10882"/>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21434" y="524400"/>
            <a:ext cx="8251090" cy="293927"/>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100">
                <a:solidFill>
                  <a:schemeClr val="tx1"/>
                </a:solidFill>
                <a:latin typeface="メイリオ" panose="020B0604030504040204" pitchFamily="50" charset="-128"/>
                <a:ea typeface="メイリオ" panose="020B0604030504040204" pitchFamily="50" charset="-128"/>
              </a:defRPr>
            </a:lvl1pPr>
          </a:lstStyle>
          <a:p>
            <a:pPr lvl="0"/>
            <a:r>
              <a:rPr kumimoji="1" lang="en-US" altLang="ja-JP"/>
              <a:t>【</a:t>
            </a:r>
            <a:r>
              <a:rPr kumimoji="1" lang="ja-JP" altLang="en-US"/>
              <a:t>令和</a:t>
            </a:r>
            <a:r>
              <a:rPr kumimoji="1" lang="en-US" altLang="ja-JP"/>
              <a:t>4</a:t>
            </a:r>
            <a:r>
              <a:rPr kumimoji="1" lang="ja-JP" altLang="en-US"/>
              <a:t>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flipV="1">
            <a:off x="250824" y="2458543"/>
            <a:ext cx="4321176" cy="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5137491" y="2432674"/>
            <a:ext cx="3755684" cy="3755733"/>
          </a:xfrm>
        </p:spPr>
        <p:txBody>
          <a:bodyPr lIns="0" tIns="72000" rIns="0" bIns="0" anchor="t">
            <a:noAutofit/>
          </a:bodyPr>
          <a:lstStyle>
            <a:lvl1pPr marL="0" indent="0" algn="l">
              <a:lnSpc>
                <a:spcPct val="120000"/>
              </a:lnSpc>
              <a:spcBef>
                <a:spcPts val="0"/>
              </a:spcBef>
              <a:buFont typeface="Arial" panose="020B0604020202020204" pitchFamily="34" charset="0"/>
              <a:buNone/>
              <a:defRPr sz="100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126176" y="2432672"/>
            <a:ext cx="3766999"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373102" y="5717548"/>
            <a:ext cx="831287" cy="228610"/>
          </a:xfrm>
          <a:prstGeom prst="rect">
            <a:avLst/>
          </a:prstGeom>
          <a:noFill/>
        </p:spPr>
        <p:txBody>
          <a:bodyPr wrap="none" lIns="0" tIns="0" rIns="0" bIns="0" rtlCol="0" anchor="ctr">
            <a:noAutofit/>
          </a:bodyPr>
          <a:lstStyle/>
          <a:p>
            <a:pPr algn="dist" defTabSz="153413">
              <a:tabLst/>
            </a:pPr>
            <a:r>
              <a:rPr lang="ja-JP" altLang="en-US" sz="1100">
                <a:solidFill>
                  <a:schemeClr val="tx1"/>
                </a:solidFill>
                <a:latin typeface="メイリオ" panose="020B0604030504040204" pitchFamily="50" charset="-128"/>
                <a:ea typeface="メイリオ" panose="020B0604030504040204" pitchFamily="50" charset="-128"/>
              </a:rPr>
              <a:t>■選　　択：</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275643" y="5136377"/>
            <a:ext cx="4517239" cy="261268"/>
          </a:xfrm>
          <a:prstGeom prst="rect">
            <a:avLst/>
          </a:prstGeom>
          <a:noFill/>
        </p:spPr>
        <p:txBody>
          <a:bodyPr wrap="square" lIns="0" tIns="0" bIns="61577" rtlCol="0" anchor="b" anchorCtr="0">
            <a:noAutofit/>
          </a:bodyPr>
          <a:lstStyle/>
          <a:p>
            <a:r>
              <a:rPr lang="en-US" altLang="ja-JP" sz="1200" b="1">
                <a:solidFill>
                  <a:schemeClr val="bg2"/>
                </a:solidFill>
                <a:latin typeface="メイリオ" panose="020B0604030504040204" pitchFamily="50" charset="-128"/>
                <a:ea typeface="メイリオ" panose="020B0604030504040204" pitchFamily="50" charset="-128"/>
              </a:rPr>
              <a:t>3. </a:t>
            </a:r>
            <a:r>
              <a:rPr lang="ja-JP" altLang="en-US" sz="1200" b="1">
                <a:solidFill>
                  <a:schemeClr val="bg2"/>
                </a:solidFill>
                <a:latin typeface="メイリオ" panose="020B0604030504040204" pitchFamily="50" charset="-128"/>
                <a:ea typeface="メイリオ"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271247" y="5375201"/>
            <a:ext cx="4300753"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246503" y="908050"/>
            <a:ext cx="8642350" cy="326585"/>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246503" y="920384"/>
            <a:ext cx="8851209" cy="326585"/>
          </a:xfrm>
        </p:spPr>
        <p:txBody>
          <a:bodyPr lIns="108000" tIns="36000" rIns="108000" bIns="0" anchor="ctr">
            <a:noAutofit/>
          </a:bodyPr>
          <a:lstStyle>
            <a:lvl1pPr marL="0" indent="0" algn="l">
              <a:buNone/>
              <a:defRPr sz="1197"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8272524" y="173969"/>
            <a:ext cx="620651" cy="674311"/>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5137491" y="2173436"/>
            <a:ext cx="3755684" cy="261268"/>
          </a:xfrm>
        </p:spPr>
        <p:txBody>
          <a:bodyPr lIns="0" tIns="0" rIns="0" bIns="72000" anchor="b" anchorCtr="0">
            <a:noAutofit/>
          </a:bodyPr>
          <a:lstStyle>
            <a:lvl1pPr marL="0" marR="0" indent="0" algn="l" defTabSz="861993" rtl="0" eaLnBrk="1" fontAlgn="auto" latinLnBrk="0" hangingPunct="1">
              <a:lnSpc>
                <a:spcPct val="90000"/>
              </a:lnSpc>
              <a:spcBef>
                <a:spcPts val="942"/>
              </a:spcBef>
              <a:spcAft>
                <a:spcPts val="0"/>
              </a:spcAft>
              <a:buClrTx/>
              <a:buSzTx/>
              <a:buFontTx/>
              <a:buNone/>
              <a:tabLst/>
              <a:defRPr sz="1200" b="1">
                <a:solidFill>
                  <a:schemeClr val="bg2"/>
                </a:solidFill>
                <a:latin typeface="メイリオ" panose="020B0604030504040204" pitchFamily="50" charset="-128"/>
                <a:ea typeface="メイリオ" panose="020B0604030504040204" pitchFamily="50" charset="-128"/>
                <a:cs typeface="Arial" panose="020B0604020202020204" pitchFamily="34" charset="0"/>
              </a:defRPr>
            </a:lvl1pPr>
          </a:lstStyle>
          <a:p>
            <a:pPr marL="0" marR="0" lvl="0" indent="0" algn="l" defTabSz="861993" rtl="0" eaLnBrk="1" fontAlgn="auto" latinLnBrk="0" hangingPunct="1">
              <a:lnSpc>
                <a:spcPct val="90000"/>
              </a:lnSpc>
              <a:spcBef>
                <a:spcPts val="942"/>
              </a:spcBef>
              <a:spcAft>
                <a:spcPts val="0"/>
              </a:spcAft>
              <a:buClrTx/>
              <a:buSzTx/>
              <a:buFontTx/>
              <a:buNone/>
              <a:tabLst/>
              <a:defRPr/>
            </a:pPr>
            <a:r>
              <a:rPr lang="en-US" altLang="ja-JP" sz="1200" b="1">
                <a:solidFill>
                  <a:schemeClr val="bg2"/>
                </a:solidFill>
                <a:latin typeface="メイリオ" panose="020B0604030504040204" pitchFamily="50" charset="-128"/>
                <a:ea typeface="メイリオ" panose="020B0604030504040204" pitchFamily="50" charset="-128"/>
              </a:rPr>
              <a:t>4. </a:t>
            </a:r>
            <a:r>
              <a:rPr kumimoji="1" lang="ja-JP" altLang="en-US"/>
              <a:t>補助対象、支援対象の例、事業イメージ </a:t>
            </a:r>
            <a:r>
              <a:rPr kumimoji="1" lang="en-US" altLang="ja-JP"/>
              <a:t>etc.</a:t>
            </a:r>
            <a:endParaRPr kumimoji="1" lang="ja-JP" altLang="en-US"/>
          </a:p>
        </p:txBody>
      </p:sp>
      <p:sp>
        <p:nvSpPr>
          <p:cNvPr id="31" name="テキスト ボックス 30">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23618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2088267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465510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29408275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7.xml" Type="http://schemas.openxmlformats.org/officeDocument/2006/relationships/slideLayout"/><Relationship Id="rId10" Target="../slideLayouts/slideLayout16.xml" Type="http://schemas.openxmlformats.org/officeDocument/2006/relationships/slideLayout"/><Relationship Id="rId11" Target="../slideLayouts/slideLayout17.xml" Type="http://schemas.openxmlformats.org/officeDocument/2006/relationships/slideLayout"/><Relationship Id="rId12" Target="../theme/theme2.xml" Type="http://schemas.openxmlformats.org/officeDocument/2006/relationships/theme"/><Relationship Id="rId2" Target="../slideLayouts/slideLayout8.xml" Type="http://schemas.openxmlformats.org/officeDocument/2006/relationships/slideLayout"/><Relationship Id="rId3" Target="../slideLayouts/slideLayout9.xml" Type="http://schemas.openxmlformats.org/officeDocument/2006/relationships/slideLayout"/><Relationship Id="rId4" Target="../slideLayouts/slideLayout10.xml" Type="http://schemas.openxmlformats.org/officeDocument/2006/relationships/slideLayout"/><Relationship Id="rId5" Target="../slideLayouts/slideLayout11.xml" Type="http://schemas.openxmlformats.org/officeDocument/2006/relationships/slideLayout"/><Relationship Id="rId6" Target="../slideLayouts/slideLayout12.xml" Type="http://schemas.openxmlformats.org/officeDocument/2006/relationships/slideLayout"/><Relationship Id="rId7" Target="../slideLayouts/slideLayout13.xml" Type="http://schemas.openxmlformats.org/officeDocument/2006/relationships/slideLayout"/><Relationship Id="rId8" Target="../slideLayouts/slideLayout14.xml" Type="http://schemas.openxmlformats.org/officeDocument/2006/relationships/slideLayout"/><Relationship Id="rId9" Target="../slideLayouts/slideLayout15.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38354" y="945839"/>
            <a:ext cx="8867294" cy="5749427"/>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grpSp>
    </p:spTree>
    <p:extLst>
      <p:ext uri="{BB962C8B-B14F-4D97-AF65-F5344CB8AC3E}">
        <p14:creationId xmlns:p14="http://schemas.microsoft.com/office/powerpoint/2010/main" val="2352346315"/>
      </p:ext>
    </p:extLst>
  </p:cSld>
  <p:clrMap bg1="lt1" tx1="dk1" bg2="lt2" tx2="dk2" accent1="accent1" accent2="accent2" accent3="accent3" accent4="accent4" accent5="accent5" accent6="accent6" hlink="hlink" folHlink="folHlink"/>
  <p:sldLayoutIdLst>
    <p:sldLayoutId id="2147484202" r:id="rId1"/>
    <p:sldLayoutId id="2147484207" r:id="rId2"/>
    <p:sldLayoutId id="2147484205" r:id="rId3"/>
    <p:sldLayoutId id="2147484206" r:id="rId4"/>
    <p:sldLayoutId id="2147484242" r:id="rId5"/>
    <p:sldLayoutId id="2147484222" r:id="rId6"/>
  </p:sldLayoutIdLst>
  <p:hf sldNum="0" hdr="0" ftr="0" dt="0"/>
  <p:txStyles>
    <p:titleStyle>
      <a:lvl1pPr algn="ctr" defTabSz="861993" rtl="0" eaLnBrk="1" latinLnBrk="0" hangingPunct="1">
        <a:lnSpc>
          <a:spcPct val="90000"/>
        </a:lnSpc>
        <a:spcBef>
          <a:spcPct val="0"/>
        </a:spcBef>
        <a:buNone/>
        <a:defRPr kumimoji="1" sz="4148" kern="1200">
          <a:solidFill>
            <a:schemeClr val="tx1"/>
          </a:solidFill>
          <a:latin typeface="+mj-lt"/>
          <a:ea typeface="+mj-ea"/>
          <a:cs typeface="+mj-cs"/>
        </a:defRPr>
      </a:lvl1pPr>
    </p:titleStyle>
    <p:bodyStyle>
      <a:lvl1pPr marL="0" indent="0" algn="ctr" defTabSz="861993" rtl="0" eaLnBrk="1" latinLnBrk="0" hangingPunct="1">
        <a:lnSpc>
          <a:spcPct val="90000"/>
        </a:lnSpc>
        <a:spcBef>
          <a:spcPts val="942"/>
        </a:spcBef>
        <a:buFontTx/>
        <a:buNone/>
        <a:defRPr kumimoji="1" sz="2639" kern="1200">
          <a:solidFill>
            <a:schemeClr val="tx1"/>
          </a:solidFill>
          <a:latin typeface="+mn-lt"/>
          <a:ea typeface="+mn-ea"/>
          <a:cs typeface="+mn-cs"/>
        </a:defRPr>
      </a:lvl1pPr>
      <a:lvl2pPr marL="0" indent="0" algn="l" defTabSz="861993" rtl="0" eaLnBrk="1" latinLnBrk="0" hangingPunct="1">
        <a:lnSpc>
          <a:spcPct val="90000"/>
        </a:lnSpc>
        <a:spcBef>
          <a:spcPts val="471"/>
        </a:spcBef>
        <a:buFontTx/>
        <a:buNone/>
        <a:defRPr kumimoji="1" sz="2263" kern="1200">
          <a:solidFill>
            <a:schemeClr val="tx1"/>
          </a:solidFill>
          <a:latin typeface="+mn-lt"/>
          <a:ea typeface="+mn-ea"/>
          <a:cs typeface="+mn-cs"/>
        </a:defRPr>
      </a:lvl2pPr>
      <a:lvl3pPr marL="0" indent="0" algn="l" defTabSz="861993" rtl="0" eaLnBrk="1" latinLnBrk="0" hangingPunct="1">
        <a:lnSpc>
          <a:spcPct val="90000"/>
        </a:lnSpc>
        <a:spcBef>
          <a:spcPts val="471"/>
        </a:spcBef>
        <a:buFontTx/>
        <a:buNone/>
        <a:defRPr kumimoji="1" sz="1886" kern="1200">
          <a:solidFill>
            <a:schemeClr val="tx1"/>
          </a:solidFill>
          <a:latin typeface="+mn-lt"/>
          <a:ea typeface="+mn-ea"/>
          <a:cs typeface="+mn-cs"/>
        </a:defRPr>
      </a:lvl3pPr>
      <a:lvl4pPr marL="0" indent="0" algn="l" defTabSz="861993" rtl="0" eaLnBrk="1" latinLnBrk="0" hangingPunct="1">
        <a:lnSpc>
          <a:spcPct val="90000"/>
        </a:lnSpc>
        <a:spcBef>
          <a:spcPts val="471"/>
        </a:spcBef>
        <a:buFontTx/>
        <a:buNone/>
        <a:defRPr kumimoji="1" sz="1697" kern="1200">
          <a:solidFill>
            <a:schemeClr val="tx1"/>
          </a:solidFill>
          <a:latin typeface="+mn-lt"/>
          <a:ea typeface="+mn-ea"/>
          <a:cs typeface="+mn-cs"/>
        </a:defRPr>
      </a:lvl4pPr>
      <a:lvl5pPr marL="0" indent="0" algn="l" defTabSz="861993" rtl="0" eaLnBrk="1" latinLnBrk="0" hangingPunct="1">
        <a:lnSpc>
          <a:spcPct val="90000"/>
        </a:lnSpc>
        <a:spcBef>
          <a:spcPts val="471"/>
        </a:spcBef>
        <a:buFontTx/>
        <a:buNone/>
        <a:defRPr kumimoji="1" sz="1697" kern="1200">
          <a:solidFill>
            <a:schemeClr val="tx1"/>
          </a:solidFill>
          <a:latin typeface="+mn-lt"/>
          <a:ea typeface="+mn-ea"/>
          <a:cs typeface="+mn-cs"/>
        </a:defRPr>
      </a:lvl5pPr>
      <a:lvl6pPr marL="2370481"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7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47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470"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p:bodyStyle>
    <p:otherStyle>
      <a:defPPr>
        <a:defRPr lang="ja-JP"/>
      </a:defPPr>
      <a:lvl1pPr marL="0" algn="l" defTabSz="861993" rtl="0" eaLnBrk="1" latinLnBrk="0" hangingPunct="1">
        <a:defRPr kumimoji="1" sz="1697" kern="1200">
          <a:solidFill>
            <a:schemeClr val="tx1"/>
          </a:solidFill>
          <a:latin typeface="+mn-lt"/>
          <a:ea typeface="+mn-ea"/>
          <a:cs typeface="+mn-cs"/>
        </a:defRPr>
      </a:lvl1pPr>
      <a:lvl2pPr marL="430997" algn="l" defTabSz="861993" rtl="0" eaLnBrk="1" latinLnBrk="0" hangingPunct="1">
        <a:defRPr kumimoji="1" sz="1697" kern="1200">
          <a:solidFill>
            <a:schemeClr val="tx1"/>
          </a:solidFill>
          <a:latin typeface="+mn-lt"/>
          <a:ea typeface="+mn-ea"/>
          <a:cs typeface="+mn-cs"/>
        </a:defRPr>
      </a:lvl2pPr>
      <a:lvl3pPr marL="861993" algn="l" defTabSz="861993" rtl="0" eaLnBrk="1" latinLnBrk="0" hangingPunct="1">
        <a:defRPr kumimoji="1" sz="1697" kern="1200">
          <a:solidFill>
            <a:schemeClr val="tx1"/>
          </a:solidFill>
          <a:latin typeface="+mn-lt"/>
          <a:ea typeface="+mn-ea"/>
          <a:cs typeface="+mn-cs"/>
        </a:defRPr>
      </a:lvl3pPr>
      <a:lvl4pPr marL="1292990" algn="l" defTabSz="861993" rtl="0" eaLnBrk="1" latinLnBrk="0" hangingPunct="1">
        <a:defRPr kumimoji="1" sz="1697" kern="1200">
          <a:solidFill>
            <a:schemeClr val="tx1"/>
          </a:solidFill>
          <a:latin typeface="+mn-lt"/>
          <a:ea typeface="+mn-ea"/>
          <a:cs typeface="+mn-cs"/>
        </a:defRPr>
      </a:lvl4pPr>
      <a:lvl5pPr marL="1723986" algn="l" defTabSz="861993" rtl="0" eaLnBrk="1" latinLnBrk="0" hangingPunct="1">
        <a:defRPr kumimoji="1" sz="1697" kern="1200">
          <a:solidFill>
            <a:schemeClr val="tx1"/>
          </a:solidFill>
          <a:latin typeface="+mn-lt"/>
          <a:ea typeface="+mn-ea"/>
          <a:cs typeface="+mn-cs"/>
        </a:defRPr>
      </a:lvl5pPr>
      <a:lvl6pPr marL="2154983" algn="l" defTabSz="861993" rtl="0" eaLnBrk="1" latinLnBrk="0" hangingPunct="1">
        <a:defRPr kumimoji="1" sz="1697" kern="1200">
          <a:solidFill>
            <a:schemeClr val="tx1"/>
          </a:solidFill>
          <a:latin typeface="+mn-lt"/>
          <a:ea typeface="+mn-ea"/>
          <a:cs typeface="+mn-cs"/>
        </a:defRPr>
      </a:lvl6pPr>
      <a:lvl7pPr marL="2585979" algn="l" defTabSz="861993" rtl="0" eaLnBrk="1" latinLnBrk="0" hangingPunct="1">
        <a:defRPr kumimoji="1" sz="1697" kern="1200">
          <a:solidFill>
            <a:schemeClr val="tx1"/>
          </a:solidFill>
          <a:latin typeface="+mn-lt"/>
          <a:ea typeface="+mn-ea"/>
          <a:cs typeface="+mn-cs"/>
        </a:defRPr>
      </a:lvl7pPr>
      <a:lvl8pPr marL="3016975" algn="l" defTabSz="861993" rtl="0" eaLnBrk="1" latinLnBrk="0" hangingPunct="1">
        <a:defRPr kumimoji="1" sz="1697" kern="1200">
          <a:solidFill>
            <a:schemeClr val="tx1"/>
          </a:solidFill>
          <a:latin typeface="+mn-lt"/>
          <a:ea typeface="+mn-ea"/>
          <a:cs typeface="+mn-cs"/>
        </a:defRPr>
      </a:lvl8pPr>
      <a:lvl9pPr marL="3447971" algn="l" defTabSz="861993" rtl="0" eaLnBrk="1" latinLnBrk="0" hangingPunct="1">
        <a:defRPr kumimoji="1" sz="1697" kern="1200">
          <a:solidFill>
            <a:schemeClr val="tx1"/>
          </a:solidFill>
          <a:latin typeface="+mn-lt"/>
          <a:ea typeface="+mn-ea"/>
          <a:cs typeface="+mn-cs"/>
        </a:defRPr>
      </a:lvl9pPr>
    </p:otherStyle>
  </p:txStyles>
  <p:extLst>
    <p:ext uri="{27BBF7A9-308A-43DC-89C8-2F10F3537804}">
      <p15:sldGuideLst xmlns:p15="http://schemas.microsoft.com/office/powerpoint/2012/main">
        <p15:guide id="6" pos="158" userDrawn="1">
          <p15:clr>
            <a:srgbClr val="F26B43"/>
          </p15:clr>
        </p15:guide>
        <p15:guide id="7" pos="5602" userDrawn="1">
          <p15:clr>
            <a:srgbClr val="F26B43"/>
          </p15:clr>
        </p15:guide>
        <p15:guide id="8" orient="horz" pos="119" userDrawn="1">
          <p15:clr>
            <a:srgbClr val="F26B43"/>
          </p15:clr>
        </p15:guide>
        <p15:guide id="9" orient="horz" pos="4201" userDrawn="1">
          <p15:clr>
            <a:srgbClr val="F26B43"/>
          </p15:clr>
        </p15:guide>
        <p15:guide id="10" pos="2880" userDrawn="1">
          <p15:clr>
            <a:srgbClr val="F26B43"/>
          </p15:clr>
        </p15:guide>
        <p15:guide id="11" orient="horz" pos="572" userDrawn="1">
          <p15:clr>
            <a:srgbClr val="F26B43"/>
          </p15:clr>
        </p15:guide>
        <p15:guide id="12" orient="horz" pos="21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fld id="{8AEBD7C5-9067-46BE-8124-9C8772CBC81C}" type="datetimeFigureOut">
              <a:rPr lang="ja-JP" altLang="en-US" smtClean="0"/>
              <a:pPr/>
              <a:t>2026/3/6</a:t>
            </a:fld>
            <a:endParaRPr lang="ja-JP" altLang="en-US"/>
          </a:p>
        </p:txBody>
      </p:sp>
      <p:sp>
        <p:nvSpPr>
          <p:cNvPr id="5" name="フッター プレースホルダー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a:p>
        </p:txBody>
      </p:sp>
      <p:sp>
        <p:nvSpPr>
          <p:cNvPr id="6" name="スライド番号プレースホルダー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ea typeface="メイリオ" panose="020B0604030504040204" pitchFamily="50" charset="-128"/>
              </a:defRPr>
            </a:lvl1pPr>
          </a:lstStyle>
          <a:p>
            <a:fld id="{AB9DA5B4-587D-405D-8801-5B41A52820F9}" type="slidenum">
              <a:rPr lang="ja-JP" altLang="en-US" smtClean="0"/>
              <a:pPr/>
              <a:t>‹#›</a:t>
            </a:fld>
            <a:endParaRPr lang="ja-JP" altLang="en-US"/>
          </a:p>
        </p:txBody>
      </p:sp>
    </p:spTree>
    <p:extLst>
      <p:ext uri="{BB962C8B-B14F-4D97-AF65-F5344CB8AC3E}">
        <p14:creationId xmlns:p14="http://schemas.microsoft.com/office/powerpoint/2010/main" val="436558527"/>
      </p:ext>
    </p:extLst>
  </p:cSld>
  <p:clrMap bg1="lt1" tx1="dk1" bg2="lt2" tx2="dk2" accent1="accent1" accent2="accent2" accent3="accent3" accent4="accent4" accent5="accent5" accent6="accent6" hlink="hlink" folHlink="folHlink"/>
  <p:sldLayoutIdLst>
    <p:sldLayoutId id="2147484230" r:id="rId1"/>
    <p:sldLayoutId id="2147484231" r:id="rId2"/>
    <p:sldLayoutId id="2147484232" r:id="rId3"/>
    <p:sldLayoutId id="2147484233" r:id="rId4"/>
    <p:sldLayoutId id="2147484234" r:id="rId5"/>
    <p:sldLayoutId id="2147484235" r:id="rId6"/>
    <p:sldLayoutId id="2147484236" r:id="rId7"/>
    <p:sldLayoutId id="2147484237" r:id="rId8"/>
    <p:sldLayoutId id="2147484238" r:id="rId9"/>
    <p:sldLayoutId id="2147484239" r:id="rId10"/>
    <p:sldLayoutId id="2147484240" r:id="rId11"/>
  </p:sldLayoutIdLst>
  <p:txStyles>
    <p:titleStyle>
      <a:lvl1pPr algn="l" defTabSz="914400" rtl="0" eaLnBrk="1" latinLnBrk="0" hangingPunct="1">
        <a:lnSpc>
          <a:spcPct val="90000"/>
        </a:lnSpc>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3.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DC3FD5-8025-26F2-B7EF-7B86D1D50129}"/>
              </a:ext>
            </a:extLst>
          </p:cNvPr>
          <p:cNvSpPr>
            <a:spLocks noGrp="1"/>
          </p:cNvSpPr>
          <p:nvPr>
            <p:ph type="title"/>
          </p:nvPr>
        </p:nvSpPr>
        <p:spPr/>
        <p:txBody>
          <a:bodyPr/>
          <a:lstStyle/>
          <a:p>
            <a:r>
              <a:rPr lang="ja-JP" altLang="ja-JP"/>
              <a:t>令和８年度の活動予定</a:t>
            </a:r>
            <a:endParaRPr kumimoji="1" lang="ja-JP" altLang="en-US"/>
          </a:p>
        </p:txBody>
      </p:sp>
      <p:sp>
        <p:nvSpPr>
          <p:cNvPr id="3" name="コンテンツ プレースホルダー 2">
            <a:extLst>
              <a:ext uri="{FF2B5EF4-FFF2-40B4-BE49-F238E27FC236}">
                <a16:creationId xmlns:a16="http://schemas.microsoft.com/office/drawing/2014/main" id="{CF72C607-5DBB-83E9-DFF0-E332C97B5519}"/>
              </a:ext>
            </a:extLst>
          </p:cNvPr>
          <p:cNvSpPr>
            <a:spLocks noGrp="1"/>
          </p:cNvSpPr>
          <p:nvPr>
            <p:ph sz="quarter" idx="14"/>
          </p:nvPr>
        </p:nvSpPr>
        <p:spPr>
          <a:xfrm>
            <a:off x="870026" y="3303517"/>
            <a:ext cx="7396579" cy="391903"/>
          </a:xfrm>
        </p:spPr>
        <p:txBody>
          <a:bodyPr/>
          <a:lstStyle/>
          <a:p>
            <a:r>
              <a:rPr kumimoji="1" lang="ja-JP" altLang="en-US"/>
              <a:t>令和７年度大規模災害時廃棄物対策関東ブロック協議会</a:t>
            </a:r>
            <a:r>
              <a:rPr kumimoji="1" lang="en-US" altLang="ja-JP"/>
              <a:t>(</a:t>
            </a:r>
            <a:r>
              <a:rPr kumimoji="1" lang="ja-JP" altLang="en-US"/>
              <a:t>第２回</a:t>
            </a:r>
            <a:r>
              <a:rPr kumimoji="1" lang="en-US" altLang="ja-JP"/>
              <a:t>)</a:t>
            </a:r>
            <a:endParaRPr kumimoji="1" lang="ja-JP" altLang="en-US"/>
          </a:p>
        </p:txBody>
      </p:sp>
      <p:grpSp>
        <p:nvGrpSpPr>
          <p:cNvPr id="6" name="グループ化 5">
            <a:extLst>
              <a:ext uri="{FF2B5EF4-FFF2-40B4-BE49-F238E27FC236}">
                <a16:creationId xmlns:a16="http://schemas.microsoft.com/office/drawing/2014/main" id="{85286455-C647-A28D-255D-14DF38A84D3C}"/>
              </a:ext>
            </a:extLst>
          </p:cNvPr>
          <p:cNvGrpSpPr/>
          <p:nvPr/>
        </p:nvGrpSpPr>
        <p:grpSpPr>
          <a:xfrm>
            <a:off x="7424188" y="437339"/>
            <a:ext cx="1180259" cy="402423"/>
            <a:chOff x="7424188" y="437339"/>
            <a:chExt cx="1180259" cy="402423"/>
          </a:xfrm>
        </p:grpSpPr>
        <p:sp>
          <p:nvSpPr>
            <p:cNvPr id="7" name="テキスト ボックス 6">
              <a:extLst>
                <a:ext uri="{FF2B5EF4-FFF2-40B4-BE49-F238E27FC236}">
                  <a16:creationId xmlns:a16="http://schemas.microsoft.com/office/drawing/2014/main" id="{CCDEC15B-007D-B816-4F71-85FAD4726B8A}"/>
                </a:ext>
              </a:extLst>
            </p:cNvPr>
            <p:cNvSpPr txBox="1"/>
            <p:nvPr/>
          </p:nvSpPr>
          <p:spPr>
            <a:xfrm>
              <a:off x="7424188" y="452476"/>
              <a:ext cx="1180259" cy="387286"/>
            </a:xfrm>
            <a:prstGeom prst="rect">
              <a:avLst/>
            </a:prstGeom>
            <a:noFill/>
            <a:ln w="19050">
              <a:noFill/>
            </a:ln>
          </p:spPr>
          <p:txBody>
            <a:bodyPr wrap="square" rtlCol="0">
              <a:spAutoFit/>
            </a:bodyPr>
            <a:lstStyle/>
            <a:p>
              <a:pPr algn="ctr">
                <a:lnSpc>
                  <a:spcPts val="2300"/>
                </a:lnSpc>
              </a:pPr>
              <a:r>
                <a:rPr kumimoji="1" lang="ja-JP" altLang="en-US" b="1">
                  <a:solidFill>
                    <a:schemeClr val="tx1">
                      <a:lumMod val="65000"/>
                      <a:lumOff val="35000"/>
                    </a:schemeClr>
                  </a:solidFill>
                </a:rPr>
                <a:t>資料４</a:t>
              </a:r>
            </a:p>
          </p:txBody>
        </p:sp>
        <p:sp>
          <p:nvSpPr>
            <p:cNvPr id="8" name="正方形/長方形 7">
              <a:extLst>
                <a:ext uri="{FF2B5EF4-FFF2-40B4-BE49-F238E27FC236}">
                  <a16:creationId xmlns:a16="http://schemas.microsoft.com/office/drawing/2014/main" id="{6EDFEA2C-868F-0435-8063-61D342C40096}"/>
                </a:ext>
              </a:extLst>
            </p:cNvPr>
            <p:cNvSpPr/>
            <p:nvPr/>
          </p:nvSpPr>
          <p:spPr>
            <a:xfrm>
              <a:off x="7510261" y="437339"/>
              <a:ext cx="1008111" cy="38728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grpSp>
      <p:sp>
        <p:nvSpPr>
          <p:cNvPr id="11" name="コンテンツ プレースホルダー 3">
            <a:extLst>
              <a:ext uri="{FF2B5EF4-FFF2-40B4-BE49-F238E27FC236}">
                <a16:creationId xmlns:a16="http://schemas.microsoft.com/office/drawing/2014/main" id="{DDBFC48E-B62D-298C-84F1-199DC2BC12F0}"/>
              </a:ext>
            </a:extLst>
          </p:cNvPr>
          <p:cNvSpPr>
            <a:spLocks noGrp="1"/>
          </p:cNvSpPr>
          <p:nvPr>
            <p:ph sz="quarter" idx="15"/>
          </p:nvPr>
        </p:nvSpPr>
        <p:spPr>
          <a:xfrm>
            <a:off x="3126790" y="4310141"/>
            <a:ext cx="3078842" cy="261268"/>
          </a:xfrm>
        </p:spPr>
        <p:txBody>
          <a:bodyPr/>
          <a:lstStyle/>
          <a:p>
            <a:r>
              <a:rPr kumimoji="1" lang="ja-JP" altLang="en-US" dirty="0"/>
              <a:t>令和８年３月</a:t>
            </a:r>
            <a:r>
              <a:rPr lang="en-US" altLang="ja-JP" dirty="0"/>
              <a:t>13</a:t>
            </a:r>
            <a:r>
              <a:rPr kumimoji="1" lang="ja-JP" altLang="en-US" dirty="0"/>
              <a:t>日</a:t>
            </a:r>
          </a:p>
        </p:txBody>
      </p:sp>
      <p:sp>
        <p:nvSpPr>
          <p:cNvPr id="12" name="コンテンツ プレースホルダー 4">
            <a:extLst>
              <a:ext uri="{FF2B5EF4-FFF2-40B4-BE49-F238E27FC236}">
                <a16:creationId xmlns:a16="http://schemas.microsoft.com/office/drawing/2014/main" id="{1CB73643-7C22-1CF5-72CC-2252CD2722A4}"/>
              </a:ext>
            </a:extLst>
          </p:cNvPr>
          <p:cNvSpPr>
            <a:spLocks noGrp="1"/>
          </p:cNvSpPr>
          <p:nvPr>
            <p:ph sz="quarter" idx="16"/>
          </p:nvPr>
        </p:nvSpPr>
        <p:spPr>
          <a:xfrm>
            <a:off x="1727685" y="4782892"/>
            <a:ext cx="5688632" cy="261268"/>
          </a:xfrm>
        </p:spPr>
        <p:txBody>
          <a:bodyPr/>
          <a:lstStyle/>
          <a:p>
            <a:r>
              <a:rPr kumimoji="1" lang="zh-TW" altLang="en-US"/>
              <a:t>環境省関東地方環境事務所</a:t>
            </a:r>
          </a:p>
          <a:p>
            <a:endParaRPr kumimoji="1" lang="ja-JP" altLang="en-US"/>
          </a:p>
        </p:txBody>
      </p:sp>
    </p:spTree>
    <p:extLst>
      <p:ext uri="{BB962C8B-B14F-4D97-AF65-F5344CB8AC3E}">
        <p14:creationId xmlns:p14="http://schemas.microsoft.com/office/powerpoint/2010/main" val="2252614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sz="quarter" idx="11"/>
          </p:nvPr>
        </p:nvSpPr>
        <p:spPr/>
        <p:txBody>
          <a:bodyPr>
            <a:normAutofit/>
          </a:bodyPr>
          <a:lstStyle/>
          <a:p>
            <a:r>
              <a:rPr lang="ja-JP" altLang="en-US" sz="1800"/>
              <a:t>大規模災害に備えた広域的な災害廃棄物対策に係る連携体制の確保</a:t>
            </a:r>
          </a:p>
        </p:txBody>
      </p:sp>
      <p:sp>
        <p:nvSpPr>
          <p:cNvPr id="9" name="角丸四角形 8"/>
          <p:cNvSpPr/>
          <p:nvPr/>
        </p:nvSpPr>
        <p:spPr>
          <a:xfrm>
            <a:off x="250825" y="836713"/>
            <a:ext cx="8642350" cy="1057078"/>
          </a:xfrm>
          <a:prstGeom prst="roundRect">
            <a:avLst/>
          </a:prstGeom>
          <a:no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ctr"/>
          <a:lstStyle/>
          <a:p>
            <a:r>
              <a:rPr lang="ja-JP" altLang="en-US" sz="1500" spc="50">
                <a:solidFill>
                  <a:schemeClr val="tx1"/>
                </a:solidFill>
                <a:latin typeface="メイリオ" panose="020B0604030504040204" pitchFamily="50" charset="-128"/>
              </a:rPr>
              <a:t>首都直下地震、南海トラフ地震等の大規模災害の発生に備え、「大規模災害発生時における関東ブロック災害廃棄物対策行動計画」に基づいた</a:t>
            </a:r>
            <a:r>
              <a:rPr lang="ja-JP" altLang="en-US" sz="1500" b="1" spc="50">
                <a:solidFill>
                  <a:schemeClr val="tx1"/>
                </a:solidFill>
                <a:latin typeface="メイリオ" panose="020B0604030504040204" pitchFamily="50" charset="-128"/>
              </a:rPr>
              <a:t>広域的な連携体制を構築</a:t>
            </a:r>
            <a:r>
              <a:rPr lang="ja-JP" altLang="en-US" sz="1500" spc="50">
                <a:solidFill>
                  <a:schemeClr val="tx1"/>
                </a:solidFill>
                <a:latin typeface="メイリオ" panose="020B0604030504040204" pitchFamily="50" charset="-128"/>
              </a:rPr>
              <a:t>するため、発災時にキーパーソンとなり得る</a:t>
            </a:r>
            <a:r>
              <a:rPr lang="ja-JP" altLang="en-US" sz="1500" b="1" spc="50">
                <a:solidFill>
                  <a:schemeClr val="tx1"/>
                </a:solidFill>
                <a:latin typeface="メイリオ" panose="020B0604030504040204" pitchFamily="50" charset="-128"/>
              </a:rPr>
              <a:t>人材育成</a:t>
            </a:r>
            <a:r>
              <a:rPr lang="ja-JP" altLang="en-US" sz="1500" spc="50">
                <a:solidFill>
                  <a:schemeClr val="tx1"/>
                </a:solidFill>
                <a:latin typeface="メイリオ" panose="020B0604030504040204" pitchFamily="50" charset="-128"/>
              </a:rPr>
              <a:t>、平時におけるブロック内での円滑な</a:t>
            </a:r>
            <a:r>
              <a:rPr lang="ja-JP" altLang="en-US" sz="1500" b="1" spc="50">
                <a:solidFill>
                  <a:schemeClr val="tx1"/>
                </a:solidFill>
                <a:latin typeface="メイリオ" panose="020B0604030504040204" pitchFamily="50" charset="-128"/>
              </a:rPr>
              <a:t>情報共有</a:t>
            </a:r>
            <a:r>
              <a:rPr lang="ja-JP" altLang="en-US" sz="1500" spc="50">
                <a:solidFill>
                  <a:schemeClr val="tx1"/>
                </a:solidFill>
                <a:latin typeface="メイリオ" panose="020B0604030504040204" pitchFamily="50" charset="-128"/>
              </a:rPr>
              <a:t>等に係る取組みを実施する。</a:t>
            </a:r>
          </a:p>
        </p:txBody>
      </p:sp>
      <p:grpSp>
        <p:nvGrpSpPr>
          <p:cNvPr id="12" name="グループ化 11"/>
          <p:cNvGrpSpPr/>
          <p:nvPr/>
        </p:nvGrpSpPr>
        <p:grpSpPr>
          <a:xfrm>
            <a:off x="6121493" y="2211027"/>
            <a:ext cx="2774199" cy="4137155"/>
            <a:chOff x="757901" y="2951026"/>
            <a:chExt cx="2432538" cy="1899204"/>
          </a:xfrm>
          <a:solidFill>
            <a:schemeClr val="bg1"/>
          </a:solidFill>
        </p:grpSpPr>
        <p:sp>
          <p:nvSpPr>
            <p:cNvPr id="13" name="角丸四角形 12"/>
            <p:cNvSpPr/>
            <p:nvPr/>
          </p:nvSpPr>
          <p:spPr bwMode="auto">
            <a:xfrm>
              <a:off x="757901" y="3058859"/>
              <a:ext cx="2432538" cy="1791371"/>
            </a:xfrm>
            <a:prstGeom prst="roundRect">
              <a:avLst>
                <a:gd name="adj" fmla="val 6129"/>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US" altLang="ja-JP" sz="1662" b="1">
                <a:solidFill>
                  <a:schemeClr val="tx1"/>
                </a:solidFill>
                <a:latin typeface="メイリオ" panose="020B0604030504040204" pitchFamily="50" charset="-128"/>
                <a:ea typeface="メイリオ" panose="020B0604030504040204" pitchFamily="50" charset="-128"/>
              </a:endParaRPr>
            </a:p>
          </p:txBody>
        </p:sp>
        <p:sp>
          <p:nvSpPr>
            <p:cNvPr id="14" name="テキスト ボックス 27"/>
            <p:cNvSpPr txBox="1">
              <a:spLocks noChangeArrowheads="1"/>
            </p:cNvSpPr>
            <p:nvPr/>
          </p:nvSpPr>
          <p:spPr bwMode="auto">
            <a:xfrm>
              <a:off x="835622" y="3201211"/>
              <a:ext cx="2143306" cy="161746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oAutofit/>
            </a:bodyPr>
            <a:lstStyle>
              <a:lvl1pPr marL="92075" indent="-92075">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1200" b="1" u="sng">
                  <a:latin typeface="メイリオ" panose="020B0604030504040204" pitchFamily="50" charset="-128"/>
                  <a:ea typeface="メイリオ" panose="020B0604030504040204" pitchFamily="50" charset="-128"/>
                </a:rPr>
                <a:t>◎意見交換会の実施</a:t>
              </a:r>
              <a:endParaRPr lang="en-US" altLang="ja-JP" sz="1200" b="1" u="sng">
                <a:latin typeface="メイリオ" panose="020B0604030504040204" pitchFamily="50" charset="-128"/>
                <a:ea typeface="メイリオ" panose="020B0604030504040204" pitchFamily="50" charset="-128"/>
              </a:endParaRPr>
            </a:p>
            <a:p>
              <a:pPr>
                <a:defRPr/>
              </a:pPr>
              <a:endParaRPr lang="en-US" altLang="ja-JP" sz="1200" b="1" u="sng">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協議会を構成する都県等の担当者</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間での情報交流を図る。</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自治体による平時の取組や各組織</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における懸案課題などを共有し、</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意見交換を行う。</a:t>
              </a:r>
              <a:endParaRPr lang="en-US" altLang="ja-JP" sz="1200">
                <a:latin typeface="メイリオ" panose="020B0604030504040204" pitchFamily="50" charset="-128"/>
                <a:ea typeface="メイリオ" panose="020B0604030504040204" pitchFamily="50" charset="-128"/>
              </a:endParaRPr>
            </a:p>
            <a:p>
              <a:pPr>
                <a:defRPr/>
              </a:pPr>
              <a:endParaRPr lang="en-US" altLang="ja-JP" sz="1200">
                <a:latin typeface="メイリオ" panose="020B0604030504040204" pitchFamily="50" charset="-128"/>
                <a:ea typeface="メイリオ" panose="020B0604030504040204" pitchFamily="50" charset="-128"/>
              </a:endParaRPr>
            </a:p>
            <a:p>
              <a:pPr>
                <a:defRPr/>
              </a:pPr>
              <a:r>
                <a:rPr lang="ja-JP" altLang="en-US" sz="1200" b="1" u="sng">
                  <a:latin typeface="メイリオ" panose="020B0604030504040204" pitchFamily="50" charset="-128"/>
                  <a:ea typeface="メイリオ" panose="020B0604030504040204" pitchFamily="50" charset="-128"/>
                </a:rPr>
                <a:t>◎記録誌の作成</a:t>
              </a:r>
              <a:r>
                <a:rPr lang="ja-JP" altLang="en-US" sz="1200" b="1" u="sng">
                  <a:solidFill>
                    <a:srgbClr val="FF0000"/>
                  </a:solidFill>
                  <a:latin typeface="メイリオ" panose="020B0604030504040204" pitchFamily="50" charset="-128"/>
                  <a:ea typeface="メイリオ" panose="020B0604030504040204" pitchFamily="50" charset="-128"/>
                </a:rPr>
                <a:t>（新）</a:t>
              </a:r>
              <a:endParaRPr lang="en-US" altLang="ja-JP" sz="1200" b="1" u="sng">
                <a:solidFill>
                  <a:srgbClr val="FF0000"/>
                </a:solidFill>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令和６年能登半島地震における災</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害廃棄物処理について、新潟県内</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の関係者にヒアリング等の調査を</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行い、記録誌を作成する。</a:t>
              </a:r>
              <a:endParaRPr lang="en-US" altLang="ja-JP" sz="1200">
                <a:latin typeface="メイリオ" panose="020B0604030504040204" pitchFamily="50" charset="-128"/>
                <a:ea typeface="メイリオ" panose="020B0604030504040204" pitchFamily="50" charset="-128"/>
              </a:endParaRPr>
            </a:p>
            <a:p>
              <a:pPr>
                <a:defRPr/>
              </a:pPr>
              <a:endParaRPr lang="en-US" altLang="ja-JP" sz="1200">
                <a:latin typeface="メイリオ" panose="020B0604030504040204" pitchFamily="50" charset="-128"/>
                <a:ea typeface="メイリオ" panose="020B0604030504040204" pitchFamily="50" charset="-128"/>
              </a:endParaRPr>
            </a:p>
          </p:txBody>
        </p:sp>
        <p:sp>
          <p:nvSpPr>
            <p:cNvPr id="15" name="角丸四角形 14"/>
            <p:cNvSpPr/>
            <p:nvPr/>
          </p:nvSpPr>
          <p:spPr bwMode="auto">
            <a:xfrm>
              <a:off x="860477" y="2951026"/>
              <a:ext cx="2225920" cy="227723"/>
            </a:xfrm>
            <a:prstGeom prst="roundRect">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600" b="1">
                  <a:solidFill>
                    <a:schemeClr val="tx1"/>
                  </a:solidFill>
                  <a:latin typeface="メイリオ" panose="020B0604030504040204" pitchFamily="50" charset="-128"/>
                  <a:ea typeface="メイリオ" panose="020B0604030504040204" pitchFamily="50" charset="-128"/>
                </a:rPr>
                <a:t>円滑な情報共有</a:t>
              </a:r>
              <a:endParaRPr lang="en-US" altLang="ja-JP" sz="1600" b="1">
                <a:solidFill>
                  <a:schemeClr val="tx1"/>
                </a:solidFill>
                <a:latin typeface="メイリオ" panose="020B0604030504040204" pitchFamily="50" charset="-128"/>
                <a:ea typeface="メイリオ" panose="020B0604030504040204" pitchFamily="50" charset="-128"/>
              </a:endParaRPr>
            </a:p>
          </p:txBody>
        </p:sp>
      </p:grpSp>
      <p:grpSp>
        <p:nvGrpSpPr>
          <p:cNvPr id="24" name="グループ化 23"/>
          <p:cNvGrpSpPr/>
          <p:nvPr/>
        </p:nvGrpSpPr>
        <p:grpSpPr>
          <a:xfrm>
            <a:off x="3198056" y="2237683"/>
            <a:ext cx="2774199" cy="4477153"/>
            <a:chOff x="757901" y="2947692"/>
            <a:chExt cx="2432538" cy="1906841"/>
          </a:xfrm>
          <a:solidFill>
            <a:schemeClr val="bg1"/>
          </a:solidFill>
        </p:grpSpPr>
        <p:sp>
          <p:nvSpPr>
            <p:cNvPr id="25" name="角丸四角形 24"/>
            <p:cNvSpPr/>
            <p:nvPr/>
          </p:nvSpPr>
          <p:spPr bwMode="auto">
            <a:xfrm>
              <a:off x="757901" y="3059110"/>
              <a:ext cx="2432538" cy="1795423"/>
            </a:xfrm>
            <a:prstGeom prst="roundRect">
              <a:avLst>
                <a:gd name="adj" fmla="val 6129"/>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US" altLang="ja-JP" sz="1662" b="1">
                <a:solidFill>
                  <a:schemeClr val="tx1"/>
                </a:solidFill>
                <a:latin typeface="メイリオ" panose="020B0604030504040204" pitchFamily="50" charset="-128"/>
                <a:ea typeface="メイリオ" panose="020B0604030504040204" pitchFamily="50" charset="-128"/>
              </a:endParaRPr>
            </a:p>
          </p:txBody>
        </p:sp>
        <p:sp>
          <p:nvSpPr>
            <p:cNvPr id="26" name="テキスト ボックス 27"/>
            <p:cNvSpPr txBox="1">
              <a:spLocks noChangeArrowheads="1"/>
            </p:cNvSpPr>
            <p:nvPr/>
          </p:nvSpPr>
          <p:spPr bwMode="auto">
            <a:xfrm>
              <a:off x="860476" y="3193186"/>
              <a:ext cx="2225920" cy="160743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oAutofit/>
            </a:bodyPr>
            <a:lstStyle>
              <a:lvl1pPr marL="92075" indent="-92075">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1200" b="1" u="sng">
                  <a:latin typeface="メイリオ" panose="020B0604030504040204" pitchFamily="50" charset="-128"/>
                  <a:ea typeface="メイリオ" panose="020B0604030504040204" pitchFamily="50" charset="-128"/>
                </a:rPr>
                <a:t>◎図上演習の実施</a:t>
              </a:r>
              <a:endParaRPr lang="en-US" altLang="ja-JP" sz="1200" b="1" u="sng">
                <a:latin typeface="メイリオ" panose="020B0604030504040204" pitchFamily="50" charset="-128"/>
                <a:ea typeface="メイリオ" panose="020B0604030504040204" pitchFamily="50" charset="-128"/>
              </a:endParaRPr>
            </a:p>
            <a:p>
              <a:pPr>
                <a:defRPr/>
              </a:pPr>
              <a:endParaRPr lang="en-US" altLang="ja-JP" sz="1200" u="sng">
                <a:latin typeface="メイリオ" panose="020B0604030504040204" pitchFamily="50" charset="-128"/>
                <a:ea typeface="メイリオ" panose="020B0604030504040204" pitchFamily="50" charset="-128"/>
              </a:endParaRPr>
            </a:p>
            <a:p>
              <a:pPr>
                <a:defRPr/>
              </a:pPr>
              <a:r>
                <a:rPr lang="en-US" altLang="ja-JP" sz="1200" u="sng">
                  <a:latin typeface="メイリオ" panose="020B0604030504040204" pitchFamily="50" charset="-128"/>
                  <a:ea typeface="メイリオ" panose="020B0604030504040204" pitchFamily="50" charset="-128"/>
                </a:rPr>
                <a:t>(1)</a:t>
              </a:r>
              <a:r>
                <a:rPr lang="ja-JP" altLang="en-US" sz="1200" u="sng">
                  <a:latin typeface="メイリオ" panose="020B0604030504040204" pitchFamily="50" charset="-128"/>
                  <a:ea typeface="メイリオ" panose="020B0604030504040204" pitchFamily="50" charset="-128"/>
                </a:rPr>
                <a:t>災害廃棄物処理リーダー養成講座</a:t>
              </a:r>
              <a:endParaRPr lang="en-US" altLang="ja-JP" sz="1200" u="sng">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年間を通じたカリキュラムにより、</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災害廃棄物処理に係るリーダーを</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養成する。</a:t>
              </a:r>
              <a:endParaRPr lang="en-US" altLang="ja-JP" sz="1200">
                <a:latin typeface="メイリオ" panose="020B0604030504040204" pitchFamily="50" charset="-128"/>
                <a:ea typeface="メイリオ" panose="020B0604030504040204" pitchFamily="50" charset="-128"/>
              </a:endParaRPr>
            </a:p>
            <a:p>
              <a:pPr>
                <a:defRPr/>
              </a:pPr>
              <a:endParaRPr lang="en-US" altLang="ja-JP" sz="1200" u="sng">
                <a:latin typeface="メイリオ" panose="020B0604030504040204" pitchFamily="50" charset="-128"/>
                <a:ea typeface="メイリオ" panose="020B0604030504040204" pitchFamily="50" charset="-128"/>
              </a:endParaRPr>
            </a:p>
            <a:p>
              <a:pPr>
                <a:defRPr/>
              </a:pPr>
              <a:r>
                <a:rPr lang="en-US" altLang="ja-JP" sz="1200" u="sng">
                  <a:latin typeface="メイリオ" panose="020B0604030504040204" pitchFamily="50" charset="-128"/>
                  <a:ea typeface="メイリオ" panose="020B0604030504040204" pitchFamily="50" charset="-128"/>
                </a:rPr>
                <a:t>(2)</a:t>
              </a:r>
              <a:r>
                <a:rPr lang="ja-JP" altLang="en-US" sz="1200" u="sng">
                  <a:latin typeface="メイリオ" panose="020B0604030504040204" pitchFamily="50" charset="-128"/>
                  <a:ea typeface="メイリオ" panose="020B0604030504040204" pitchFamily="50" charset="-128"/>
                </a:rPr>
                <a:t>処理計画の実効性確保</a:t>
              </a:r>
              <a:endParaRPr lang="en-US" altLang="ja-JP" sz="1200" u="sng">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処理計画等に基づいて、発災後の</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初動対応を図上演習により点検し、</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災害廃棄物処理計画の見直し充実</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を図る。</a:t>
              </a:r>
              <a:endParaRPr lang="en-US" altLang="ja-JP" sz="1200">
                <a:latin typeface="メイリオ" panose="020B0604030504040204" pitchFamily="50" charset="-128"/>
                <a:ea typeface="メイリオ" panose="020B0604030504040204" pitchFamily="50" charset="-128"/>
              </a:endParaRPr>
            </a:p>
            <a:p>
              <a:pPr>
                <a:defRPr/>
              </a:pPr>
              <a:endParaRPr lang="en-US" altLang="ja-JP" sz="1200">
                <a:latin typeface="メイリオ" panose="020B0604030504040204" pitchFamily="50" charset="-128"/>
                <a:ea typeface="メイリオ" panose="020B0604030504040204" pitchFamily="50" charset="-128"/>
              </a:endParaRPr>
            </a:p>
            <a:p>
              <a:pPr>
                <a:defRPr/>
              </a:pPr>
              <a:r>
                <a:rPr lang="ja-JP" altLang="en-US" sz="1200" b="1" u="sng">
                  <a:latin typeface="メイリオ" panose="020B0604030504040204" pitchFamily="50" charset="-128"/>
                  <a:ea typeface="メイリオ" panose="020B0604030504040204" pitchFamily="50" charset="-128"/>
                </a:rPr>
                <a:t>◎官民連携対応体制の構築</a:t>
              </a:r>
              <a:r>
                <a:rPr lang="ja-JP" altLang="en-US" sz="1200" b="1" u="sng">
                  <a:solidFill>
                    <a:srgbClr val="FF0000"/>
                  </a:solidFill>
                  <a:latin typeface="メイリオ" panose="020B0604030504040204" pitchFamily="50" charset="-128"/>
                  <a:ea typeface="メイリオ" panose="020B0604030504040204" pitchFamily="50" charset="-128"/>
                </a:rPr>
                <a:t>（新）</a:t>
              </a:r>
              <a:endParaRPr lang="en-US" altLang="ja-JP" sz="1200" b="1" u="sng">
                <a:solidFill>
                  <a:srgbClr val="FF0000"/>
                </a:solidFill>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・発災時における行動計画の実効</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　性を確保するための図上訓練を実</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　施する。</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・関係団体等へのヒアリングによ</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　り、首都直下地震の発生時を想定</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　した官民連携に関する課題を検討</a:t>
              </a:r>
              <a:endParaRPr lang="en-US" altLang="ja-JP" sz="1200">
                <a:latin typeface="メイリオ" panose="020B0604030504040204" pitchFamily="50" charset="-128"/>
                <a:ea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rPr>
                <a:t>　する。</a:t>
              </a:r>
              <a:endParaRPr lang="en-US" altLang="ja-JP" sz="1200">
                <a:latin typeface="メイリオ" panose="020B0604030504040204" pitchFamily="50" charset="-128"/>
                <a:ea typeface="メイリオ" panose="020B0604030504040204" pitchFamily="50" charset="-128"/>
              </a:endParaRPr>
            </a:p>
          </p:txBody>
        </p:sp>
        <p:sp>
          <p:nvSpPr>
            <p:cNvPr id="27" name="角丸四角形 26"/>
            <p:cNvSpPr/>
            <p:nvPr/>
          </p:nvSpPr>
          <p:spPr bwMode="auto">
            <a:xfrm>
              <a:off x="860477" y="2947692"/>
              <a:ext cx="2225920" cy="231579"/>
            </a:xfrm>
            <a:prstGeom prst="roundRect">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600" b="1">
                  <a:solidFill>
                    <a:schemeClr val="tx1"/>
                  </a:solidFill>
                  <a:latin typeface="メイリオ" panose="020B0604030504040204" pitchFamily="50" charset="-128"/>
                  <a:ea typeface="メイリオ" panose="020B0604030504040204" pitchFamily="50" charset="-128"/>
                </a:rPr>
                <a:t>災害対応力の底上げ</a:t>
              </a:r>
              <a:endParaRPr lang="en-US" altLang="ja-JP" sz="1600" b="1">
                <a:solidFill>
                  <a:schemeClr val="tx1"/>
                </a:solidFill>
                <a:latin typeface="メイリオ" panose="020B0604030504040204" pitchFamily="50" charset="-128"/>
                <a:ea typeface="メイリオ" panose="020B0604030504040204" pitchFamily="50" charset="-128"/>
              </a:endParaRPr>
            </a:p>
          </p:txBody>
        </p:sp>
      </p:grpSp>
      <p:grpSp>
        <p:nvGrpSpPr>
          <p:cNvPr id="32" name="グループ化 31"/>
          <p:cNvGrpSpPr/>
          <p:nvPr/>
        </p:nvGrpSpPr>
        <p:grpSpPr>
          <a:xfrm>
            <a:off x="272946" y="2243021"/>
            <a:ext cx="2774199" cy="4471815"/>
            <a:chOff x="757901" y="2947692"/>
            <a:chExt cx="2432538" cy="1899452"/>
          </a:xfrm>
          <a:solidFill>
            <a:schemeClr val="bg1"/>
          </a:solidFill>
        </p:grpSpPr>
        <p:sp>
          <p:nvSpPr>
            <p:cNvPr id="33" name="角丸四角形 32"/>
            <p:cNvSpPr/>
            <p:nvPr/>
          </p:nvSpPr>
          <p:spPr bwMode="auto">
            <a:xfrm>
              <a:off x="757901" y="3055644"/>
              <a:ext cx="2432538" cy="1791500"/>
            </a:xfrm>
            <a:prstGeom prst="roundRect">
              <a:avLst>
                <a:gd name="adj" fmla="val 6129"/>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US" altLang="ja-JP" sz="1662" b="1">
                <a:solidFill>
                  <a:schemeClr val="tx1"/>
                </a:solidFill>
                <a:latin typeface="メイリオ" panose="020B0604030504040204" pitchFamily="50" charset="-128"/>
                <a:ea typeface="メイリオ" panose="020B0604030504040204" pitchFamily="50" charset="-128"/>
              </a:endParaRPr>
            </a:p>
          </p:txBody>
        </p:sp>
        <p:sp>
          <p:nvSpPr>
            <p:cNvPr id="34" name="テキスト ボックス 27"/>
            <p:cNvSpPr txBox="1">
              <a:spLocks noChangeArrowheads="1"/>
            </p:cNvSpPr>
            <p:nvPr/>
          </p:nvSpPr>
          <p:spPr bwMode="auto">
            <a:xfrm>
              <a:off x="866438" y="3192144"/>
              <a:ext cx="2212006" cy="165394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noAutofit/>
            </a:bodyPr>
            <a:lstStyle>
              <a:lvl1pPr marL="92075" indent="-92075">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1200" b="1" u="sng" dirty="0">
                  <a:latin typeface="メイリオ" panose="020B0604030504040204" pitchFamily="50" charset="-128"/>
                  <a:ea typeface="メイリオ" panose="020B0604030504040204" pitchFamily="50" charset="-128"/>
                </a:rPr>
                <a:t>◎ブロック協議会の開催</a:t>
              </a:r>
              <a:endParaRPr lang="en-US" altLang="ja-JP" sz="1200" b="1" u="sng" dirty="0">
                <a:latin typeface="メイリオ" panose="020B0604030504040204" pitchFamily="50" charset="-128"/>
                <a:ea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endParaRPr>
            </a:p>
            <a:p>
              <a:pPr>
                <a:defRPr/>
              </a:pPr>
              <a:r>
                <a:rPr lang="ja-JP" altLang="en-US" sz="1200">
                  <a:latin typeface="メイリオ"/>
                  <a:ea typeface="メイリオ"/>
                </a:rPr>
                <a:t>開催時期：夏、</a:t>
              </a:r>
              <a:r>
                <a:rPr lang="en-US" altLang="ja-JP" sz="1200">
                  <a:latin typeface="メイリオ"/>
                  <a:ea typeface="メイリオ"/>
                </a:rPr>
                <a:t>3</a:t>
              </a:r>
              <a:r>
                <a:rPr lang="ja-JP" altLang="en-US" sz="1200">
                  <a:latin typeface="メイリオ"/>
                  <a:ea typeface="メイリオ"/>
                </a:rPr>
                <a:t>月頃を予定</a:t>
              </a:r>
              <a:endParaRPr lang="en-US" altLang="ja-JP" sz="1200">
                <a:latin typeface="メイリオ"/>
                <a:ea typeface="メイリオ"/>
              </a:endParaRPr>
            </a:p>
            <a:p>
              <a:pPr>
                <a:defRPr/>
              </a:pPr>
              <a:r>
                <a:rPr lang="ja-JP" altLang="en-US" sz="1200">
                  <a:latin typeface="メイリオ"/>
                  <a:ea typeface="メイリオ"/>
                </a:rPr>
                <a:t>議事予定</a:t>
              </a:r>
              <a:endParaRPr lang="en-US" altLang="ja-JP" sz="1200">
                <a:latin typeface="メイリオ"/>
                <a:ea typeface="メイリオ"/>
              </a:endParaRPr>
            </a:p>
            <a:p>
              <a:pPr>
                <a:defRPr/>
              </a:pPr>
              <a:r>
                <a:rPr lang="ja-JP" altLang="en-US" sz="1200" dirty="0">
                  <a:latin typeface="メイリオ" panose="020B0604030504040204" pitchFamily="50" charset="-128"/>
                  <a:ea typeface="メイリオ" panose="020B0604030504040204" pitchFamily="50" charset="-128"/>
                </a:rPr>
                <a:t>・ 年間の活動予定と実績の報告</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 災害対応事例に係る情報提供</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 行動計画等の見直し、充実</a:t>
              </a:r>
              <a:endParaRPr lang="en-US" altLang="ja-JP" sz="1200" dirty="0">
                <a:latin typeface="メイリオ" panose="020B0604030504040204" pitchFamily="50" charset="-128"/>
                <a:ea typeface="メイリオ" panose="020B0604030504040204" pitchFamily="50" charset="-128"/>
              </a:endParaRPr>
            </a:p>
            <a:p>
              <a:pPr>
                <a:defRPr/>
              </a:pPr>
              <a:endParaRPr lang="ja-JP" altLang="en-US" sz="1200" dirty="0">
                <a:latin typeface="メイリオ" panose="020B0604030504040204" pitchFamily="50" charset="-128"/>
                <a:ea typeface="メイリオ" panose="020B0604030504040204" pitchFamily="50" charset="-128"/>
              </a:endParaRPr>
            </a:p>
            <a:p>
              <a:pPr>
                <a:defRPr/>
              </a:pPr>
              <a:r>
                <a:rPr lang="ja-JP" altLang="en-US" sz="1200">
                  <a:latin typeface="メイリオ"/>
                  <a:ea typeface="メイリオ"/>
                </a:rPr>
                <a:t>※制度見直しの状況等によって</a:t>
              </a:r>
              <a:endParaRPr lang="ja-JP" altLang="en-US" sz="1200" dirty="0">
                <a:latin typeface="メイリオ" panose="020B0604030504040204" pitchFamily="50" charset="-128"/>
                <a:ea typeface="メイリオ" panose="020B0604030504040204" pitchFamily="50" charset="-128"/>
              </a:endParaRPr>
            </a:p>
            <a:p>
              <a:pPr>
                <a:defRPr/>
              </a:pPr>
              <a:r>
                <a:rPr lang="ja-JP" altLang="en-US" sz="1200">
                  <a:latin typeface="メイリオ"/>
                  <a:ea typeface="メイリオ"/>
                </a:rPr>
                <a:t>　１回程度追加する場合がある</a:t>
              </a:r>
              <a:endParaRPr lang="ja-JP" altLang="en-US" sz="1200">
                <a:latin typeface="メイリオ" panose="020B0604030504040204" pitchFamily="50" charset="-128"/>
                <a:ea typeface="メイリオ" panose="020B0604030504040204" pitchFamily="50" charset="-128"/>
              </a:endParaRPr>
            </a:p>
            <a:p>
              <a:pPr>
                <a:defRPr/>
              </a:pPr>
              <a:endParaRPr lang="en-US" altLang="ja-JP" sz="1200" b="1" u="sng" dirty="0">
                <a:latin typeface="メイリオ" panose="020B0604030504040204" pitchFamily="50" charset="-128"/>
                <a:ea typeface="メイリオ" panose="020B0604030504040204" pitchFamily="50" charset="-128"/>
              </a:endParaRPr>
            </a:p>
            <a:p>
              <a:pPr>
                <a:defRPr/>
              </a:pPr>
              <a:r>
                <a:rPr lang="ja-JP" altLang="en-US" sz="1200" b="1" u="sng">
                  <a:latin typeface="メイリオ"/>
                  <a:ea typeface="メイリオ"/>
                </a:rPr>
                <a:t>◎首都直下地震対策の強化に</a:t>
              </a:r>
              <a:endParaRPr lang="en-US" altLang="ja-JP" sz="1200" b="1" u="sng">
                <a:latin typeface="メイリオ"/>
                <a:ea typeface="メイリオ"/>
              </a:endParaRPr>
            </a:p>
            <a:p>
              <a:pPr>
                <a:defRPr/>
              </a:pPr>
              <a:r>
                <a:rPr lang="ja-JP" altLang="en-US" sz="1200" b="1" dirty="0">
                  <a:latin typeface="メイリオ"/>
                  <a:ea typeface="メイリオ"/>
                </a:rPr>
                <a:t>　</a:t>
              </a:r>
              <a:r>
                <a:rPr lang="ja-JP" altLang="en-US" sz="1200" b="1" u="sng">
                  <a:latin typeface="メイリオ"/>
                  <a:ea typeface="メイリオ"/>
                </a:rPr>
                <a:t>向けた検討</a:t>
              </a:r>
              <a:r>
                <a:rPr lang="ja-JP" altLang="en-US" sz="1200" b="1" u="sng">
                  <a:solidFill>
                    <a:srgbClr val="FF0000"/>
                  </a:solidFill>
                  <a:latin typeface="メイリオ"/>
                  <a:ea typeface="メイリオ"/>
                </a:rPr>
                <a:t>（新）</a:t>
              </a:r>
              <a:endParaRPr lang="en-US" altLang="ja-JP" sz="1200" b="1" u="sng">
                <a:solidFill>
                  <a:srgbClr val="FF0000"/>
                </a:solidFill>
                <a:latin typeface="メイリオ"/>
                <a:ea typeface="メイリオ"/>
              </a:endParaRPr>
            </a:p>
            <a:p>
              <a:pPr>
                <a:defRPr/>
              </a:pPr>
              <a:endParaRPr lang="en-US" altLang="ja-JP" sz="1200" dirty="0">
                <a:latin typeface="メイリオ" panose="020B0604030504040204" pitchFamily="50" charset="-128"/>
                <a:ea typeface="メイリオ" panose="020B0604030504040204" pitchFamily="50" charset="-128"/>
              </a:endParaRPr>
            </a:p>
            <a:p>
              <a:pPr>
                <a:defRPr/>
              </a:pPr>
              <a:r>
                <a:rPr lang="ja-JP" altLang="en-US" sz="1200">
                  <a:latin typeface="メイリオ"/>
                  <a:ea typeface="メイリオ"/>
                </a:rPr>
                <a:t>災害廃棄物処理に関する制度の</a:t>
              </a:r>
              <a:endParaRPr lang="en-US" altLang="ja-JP" sz="1200">
                <a:latin typeface="メイリオ"/>
                <a:ea typeface="メイリオ"/>
              </a:endParaRPr>
            </a:p>
            <a:p>
              <a:pPr>
                <a:defRPr/>
              </a:pPr>
              <a:r>
                <a:rPr lang="ja-JP" altLang="en-US" sz="1200">
                  <a:latin typeface="メイリオ"/>
                  <a:ea typeface="メイリオ"/>
                </a:rPr>
                <a:t>見直し、最新の被害想定の公表等</a:t>
              </a:r>
              <a:endParaRPr lang="en-US" altLang="ja-JP" sz="1200">
                <a:latin typeface="メイリオ"/>
                <a:ea typeface="メイリオ"/>
              </a:endParaRPr>
            </a:p>
            <a:p>
              <a:pPr>
                <a:defRPr/>
              </a:pPr>
              <a:r>
                <a:rPr lang="ja-JP" altLang="en-US" sz="1200">
                  <a:latin typeface="メイリオ"/>
                  <a:ea typeface="メイリオ"/>
                </a:rPr>
                <a:t>の動向を踏まえ、首都直下地震</a:t>
              </a:r>
              <a:endParaRPr lang="en-US" altLang="ja-JP" sz="1200">
                <a:latin typeface="メイリオ"/>
                <a:ea typeface="メイリオ"/>
              </a:endParaRPr>
            </a:p>
            <a:p>
              <a:pPr>
                <a:defRPr/>
              </a:pPr>
              <a:r>
                <a:rPr lang="ja-JP" altLang="en-US" sz="1200">
                  <a:latin typeface="メイリオ"/>
                  <a:ea typeface="メイリオ"/>
                </a:rPr>
                <a:t>対策の強化に向けた検討を実施。</a:t>
              </a:r>
              <a:endParaRPr lang="en-US" altLang="ja-JP" sz="1200">
                <a:latin typeface="メイリオ"/>
                <a:ea typeface="メイリオ"/>
              </a:endParaRPr>
            </a:p>
            <a:p>
              <a:pPr>
                <a:defRPr/>
              </a:pPr>
              <a:r>
                <a:rPr lang="ja-JP" altLang="en-US" sz="1200">
                  <a:latin typeface="メイリオ"/>
                  <a:ea typeface="メイリオ"/>
                </a:rPr>
                <a:t>（検討体制を次回協議会に向けて</a:t>
              </a:r>
              <a:endParaRPr lang="ja-JP" altLang="en-US" sz="1200" dirty="0">
                <a:latin typeface="メイリオ" panose="020B0604030504040204" pitchFamily="50" charset="-128"/>
                <a:ea typeface="メイリオ" panose="020B0604030504040204" pitchFamily="50" charset="-128"/>
              </a:endParaRPr>
            </a:p>
            <a:p>
              <a:pPr>
                <a:defRPr/>
              </a:pPr>
              <a:r>
                <a:rPr lang="ja-JP" altLang="en-US" sz="1200">
                  <a:latin typeface="メイリオ"/>
                  <a:ea typeface="メイリオ"/>
                </a:rPr>
                <a:t>　環境省で検討）</a:t>
              </a:r>
              <a:endParaRPr lang="ja-JP" altLang="en-US" sz="1200">
                <a:latin typeface="メイリオ" panose="020B0604030504040204" pitchFamily="50" charset="-128"/>
                <a:ea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endParaRPr>
            </a:p>
          </p:txBody>
        </p:sp>
        <p:sp>
          <p:nvSpPr>
            <p:cNvPr id="35" name="角丸四角形 34"/>
            <p:cNvSpPr/>
            <p:nvPr/>
          </p:nvSpPr>
          <p:spPr bwMode="auto">
            <a:xfrm>
              <a:off x="860477" y="2947692"/>
              <a:ext cx="2225920" cy="231086"/>
            </a:xfrm>
            <a:prstGeom prst="roundRect">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600" b="1">
                  <a:solidFill>
                    <a:schemeClr val="tx1"/>
                  </a:solidFill>
                  <a:latin typeface="メイリオ" panose="020B0604030504040204" pitchFamily="50" charset="-128"/>
                  <a:ea typeface="メイリオ" panose="020B0604030504040204" pitchFamily="50" charset="-128"/>
                </a:rPr>
                <a:t>広域連携体制の構築</a:t>
              </a:r>
              <a:endParaRPr lang="en-US" altLang="ja-JP" sz="1600" b="1">
                <a:solidFill>
                  <a:schemeClr val="tx1"/>
                </a:solidFill>
                <a:latin typeface="メイリオ" panose="020B0604030504040204" pitchFamily="50" charset="-128"/>
                <a:ea typeface="メイリオ" panose="020B0604030504040204" pitchFamily="50" charset="-128"/>
              </a:endParaRPr>
            </a:p>
          </p:txBody>
        </p:sp>
      </p:grpSp>
      <p:sp>
        <p:nvSpPr>
          <p:cNvPr id="38" name="テキスト ボックス 37"/>
          <p:cNvSpPr txBox="1"/>
          <p:nvPr/>
        </p:nvSpPr>
        <p:spPr>
          <a:xfrm flipH="1">
            <a:off x="2671918" y="1899129"/>
            <a:ext cx="3903433" cy="338554"/>
          </a:xfrm>
          <a:prstGeom prst="rect">
            <a:avLst/>
          </a:prstGeom>
          <a:noFill/>
        </p:spPr>
        <p:txBody>
          <a:bodyPr wrap="square" rtlCol="0">
            <a:spAutoFit/>
          </a:bodyPr>
          <a:lstStyle/>
          <a:p>
            <a:r>
              <a:rPr lang="ja-JP" altLang="en-US" sz="1600" b="1" u="sng">
                <a:solidFill>
                  <a:schemeClr val="tx2"/>
                </a:solidFill>
                <a:latin typeface="メイリオ" panose="020B0604030504040204" pitchFamily="50" charset="-128"/>
                <a:ea typeface="メイリオ" panose="020B0604030504040204" pitchFamily="50" charset="-128"/>
              </a:rPr>
              <a:t>≪令和８年度における主な取組概要≫</a:t>
            </a:r>
            <a:endParaRPr lang="en-US" altLang="ja-JP" sz="1600" b="1" u="sng">
              <a:solidFill>
                <a:schemeClr val="tx2"/>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9957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B5A24-D836-76F7-9F4C-BC5BBC801959}"/>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D45CC8F7-CBDE-8A5B-2F46-D93C11CBDD40}"/>
              </a:ext>
            </a:extLst>
          </p:cNvPr>
          <p:cNvSpPr>
            <a:spLocks noGrp="1"/>
          </p:cNvSpPr>
          <p:nvPr>
            <p:ph sz="quarter" idx="11"/>
          </p:nvPr>
        </p:nvSpPr>
        <p:spPr/>
        <p:txBody>
          <a:bodyPr>
            <a:normAutofit/>
          </a:bodyPr>
          <a:lstStyle/>
          <a:p>
            <a:r>
              <a:rPr lang="ja-JP" altLang="en-US" sz="1800"/>
              <a:t>ブロック協議会の見直し等の検討について</a:t>
            </a:r>
          </a:p>
        </p:txBody>
      </p:sp>
      <p:sp>
        <p:nvSpPr>
          <p:cNvPr id="3" name="正方形/長方形 2">
            <a:extLst>
              <a:ext uri="{FF2B5EF4-FFF2-40B4-BE49-F238E27FC236}">
                <a16:creationId xmlns:a16="http://schemas.microsoft.com/office/drawing/2014/main" id="{FC2D8E4D-7DBF-0B74-2ED8-486B86CCC49B}"/>
              </a:ext>
            </a:extLst>
          </p:cNvPr>
          <p:cNvSpPr/>
          <p:nvPr/>
        </p:nvSpPr>
        <p:spPr>
          <a:xfrm>
            <a:off x="107504" y="811312"/>
            <a:ext cx="2799332" cy="324000"/>
          </a:xfrm>
          <a:prstGeom prst="rect">
            <a:avLst/>
          </a:prstGeom>
          <a:solidFill>
            <a:srgbClr val="005C5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72000" rIns="0" bIns="0" rtlCol="0" anchor="ctr"/>
          <a:lstStyle/>
          <a:p>
            <a:pPr algn="ctr"/>
            <a:r>
              <a:rPr lang="ja-JP" altLang="en-US" sz="1900" b="1">
                <a:latin typeface="メイリオ" panose="020B0604030504040204" pitchFamily="50" charset="-128"/>
                <a:ea typeface="メイリオ" panose="020B0604030504040204" pitchFamily="50" charset="-128"/>
              </a:rPr>
              <a:t>①協議会に関する検討</a:t>
            </a:r>
          </a:p>
        </p:txBody>
      </p:sp>
      <p:sp>
        <p:nvSpPr>
          <p:cNvPr id="4" name="正方形/長方形 3">
            <a:extLst>
              <a:ext uri="{FF2B5EF4-FFF2-40B4-BE49-F238E27FC236}">
                <a16:creationId xmlns:a16="http://schemas.microsoft.com/office/drawing/2014/main" id="{58DC929A-19F1-908A-8F05-DC97E3B239B0}"/>
              </a:ext>
            </a:extLst>
          </p:cNvPr>
          <p:cNvSpPr/>
          <p:nvPr/>
        </p:nvSpPr>
        <p:spPr>
          <a:xfrm>
            <a:off x="107504" y="1135312"/>
            <a:ext cx="8811492" cy="2700000"/>
          </a:xfrm>
          <a:prstGeom prst="rect">
            <a:avLst/>
          </a:prstGeom>
          <a:no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72000" rtlCol="0" anchor="t" anchorCtr="0"/>
          <a:lstStyle/>
          <a:p>
            <a:pPr marL="285750" indent="-285750">
              <a:spcAft>
                <a:spcPts val="600"/>
              </a:spcAft>
              <a:buFont typeface="Wingdings" panose="05000000000000000000" pitchFamily="2" charset="2"/>
              <a:buChar char="Ø"/>
            </a:pPr>
            <a:r>
              <a:rPr lang="ja-JP" altLang="en-US" sz="1600">
                <a:solidFill>
                  <a:schemeClr val="tx1"/>
                </a:solidFill>
                <a:latin typeface="メイリオ" panose="020B0604030504040204" pitchFamily="50" charset="-128"/>
                <a:ea typeface="メイリオ" panose="020B0604030504040204" pitchFamily="50" charset="-128"/>
              </a:rPr>
              <a:t>現在の協議会は、平成</a:t>
            </a:r>
            <a:r>
              <a:rPr lang="en-US" altLang="ja-JP" sz="1600">
                <a:solidFill>
                  <a:schemeClr val="tx1"/>
                </a:solidFill>
                <a:latin typeface="メイリオ" panose="020B0604030504040204" pitchFamily="50" charset="-128"/>
                <a:ea typeface="メイリオ" panose="020B0604030504040204" pitchFamily="50" charset="-128"/>
              </a:rPr>
              <a:t>26</a:t>
            </a:r>
            <a:r>
              <a:rPr lang="ja-JP" altLang="en-US" sz="1600">
                <a:solidFill>
                  <a:schemeClr val="tx1"/>
                </a:solidFill>
                <a:latin typeface="メイリオ" panose="020B0604030504040204" pitchFamily="50" charset="-128"/>
                <a:ea typeface="メイリオ" panose="020B0604030504040204" pitchFamily="50" charset="-128"/>
              </a:rPr>
              <a:t>（</a:t>
            </a:r>
            <a:r>
              <a:rPr lang="en-US" altLang="ja-JP" sz="1600">
                <a:solidFill>
                  <a:schemeClr val="tx1"/>
                </a:solidFill>
                <a:latin typeface="メイリオ" panose="020B0604030504040204" pitchFamily="50" charset="-128"/>
                <a:ea typeface="メイリオ" panose="020B0604030504040204" pitchFamily="50" charset="-128"/>
              </a:rPr>
              <a:t>2014</a:t>
            </a:r>
            <a:r>
              <a:rPr lang="ja-JP" altLang="en-US" sz="1600">
                <a:solidFill>
                  <a:schemeClr val="tx1"/>
                </a:solidFill>
                <a:latin typeface="メイリオ" panose="020B0604030504040204" pitchFamily="50" charset="-128"/>
                <a:ea typeface="メイリオ" panose="020B0604030504040204" pitchFamily="50" charset="-128"/>
              </a:rPr>
              <a:t>）年</a:t>
            </a:r>
            <a:r>
              <a:rPr lang="en-US" altLang="ja-JP" sz="1600">
                <a:solidFill>
                  <a:schemeClr val="tx1"/>
                </a:solidFill>
                <a:latin typeface="メイリオ" panose="020B0604030504040204" pitchFamily="50" charset="-128"/>
                <a:ea typeface="メイリオ" panose="020B0604030504040204" pitchFamily="50" charset="-128"/>
              </a:rPr>
              <a:t>11</a:t>
            </a:r>
            <a:r>
              <a:rPr lang="ja-JP" altLang="en-US" sz="1600">
                <a:solidFill>
                  <a:schemeClr val="tx1"/>
                </a:solidFill>
                <a:latin typeface="メイリオ" panose="020B0604030504040204" pitchFamily="50" charset="-128"/>
                <a:ea typeface="メイリオ" panose="020B0604030504040204" pitchFamily="50" charset="-128"/>
              </a:rPr>
              <a:t>月に設置。以後、廃棄物部局を中心とした構成員間で</a:t>
            </a:r>
            <a:r>
              <a:rPr lang="ja-JP" altLang="en-US" sz="1600" b="1" u="sng">
                <a:solidFill>
                  <a:schemeClr val="tx1"/>
                </a:solidFill>
                <a:latin typeface="メイリオ" panose="020B0604030504040204" pitchFamily="50" charset="-128"/>
                <a:ea typeface="メイリオ" panose="020B0604030504040204" pitchFamily="50" charset="-128"/>
              </a:rPr>
              <a:t>情報共有</a:t>
            </a:r>
            <a:r>
              <a:rPr lang="ja-JP" altLang="en-US" sz="1600">
                <a:solidFill>
                  <a:schemeClr val="tx1"/>
                </a:solidFill>
                <a:latin typeface="メイリオ" panose="020B0604030504040204" pitchFamily="50" charset="-128"/>
                <a:ea typeface="メイリオ" panose="020B0604030504040204" pitchFamily="50" charset="-128"/>
              </a:rPr>
              <a:t>を図りつつ、関東ブロックにおける災害廃棄物対策</a:t>
            </a:r>
            <a:r>
              <a:rPr lang="ja-JP" altLang="en-US" sz="1600" b="1" u="sng">
                <a:solidFill>
                  <a:schemeClr val="tx1"/>
                </a:solidFill>
                <a:latin typeface="メイリオ" panose="020B0604030504040204" pitchFamily="50" charset="-128"/>
                <a:ea typeface="メイリオ" panose="020B0604030504040204" pitchFamily="50" charset="-128"/>
              </a:rPr>
              <a:t>行動計画の策定・改訂</a:t>
            </a:r>
            <a:r>
              <a:rPr lang="ja-JP" altLang="en-US" sz="1600">
                <a:solidFill>
                  <a:schemeClr val="tx1"/>
                </a:solidFill>
                <a:latin typeface="メイリオ" panose="020B0604030504040204" pitchFamily="50" charset="-128"/>
                <a:ea typeface="メイリオ" panose="020B0604030504040204" pitchFamily="50" charset="-128"/>
              </a:rPr>
              <a:t>、各自治体における災害廃棄物</a:t>
            </a:r>
            <a:r>
              <a:rPr lang="ja-JP" altLang="en-US" sz="1600" b="1" u="sng">
                <a:solidFill>
                  <a:schemeClr val="tx1"/>
                </a:solidFill>
                <a:latin typeface="メイリオ" panose="020B0604030504040204" pitchFamily="50" charset="-128"/>
                <a:ea typeface="メイリオ" panose="020B0604030504040204" pitchFamily="50" charset="-128"/>
              </a:rPr>
              <a:t>処理計画の策定率の向上</a:t>
            </a:r>
            <a:r>
              <a:rPr lang="ja-JP" altLang="en-US" sz="1600">
                <a:solidFill>
                  <a:schemeClr val="tx1"/>
                </a:solidFill>
                <a:latin typeface="メイリオ" panose="020B0604030504040204" pitchFamily="50" charset="-128"/>
                <a:ea typeface="メイリオ" panose="020B0604030504040204" pitchFamily="50" charset="-128"/>
              </a:rPr>
              <a:t>、環境省・都県主催の</a:t>
            </a:r>
            <a:r>
              <a:rPr lang="ja-JP" altLang="en-US" sz="1600" b="1" u="sng">
                <a:solidFill>
                  <a:schemeClr val="tx1"/>
                </a:solidFill>
                <a:latin typeface="メイリオ" panose="020B0604030504040204" pitchFamily="50" charset="-128"/>
                <a:ea typeface="メイリオ" panose="020B0604030504040204" pitchFamily="50" charset="-128"/>
              </a:rPr>
              <a:t>人材育成研修の充実</a:t>
            </a:r>
            <a:r>
              <a:rPr lang="ja-JP" altLang="en-US" sz="1600">
                <a:solidFill>
                  <a:schemeClr val="tx1"/>
                </a:solidFill>
                <a:latin typeface="メイリオ" panose="020B0604030504040204" pitchFamily="50" charset="-128"/>
                <a:ea typeface="メイリオ" panose="020B0604030504040204" pitchFamily="50" charset="-128"/>
              </a:rPr>
              <a:t>、大規模災害時の</a:t>
            </a:r>
            <a:r>
              <a:rPr lang="ja-JP" altLang="en-US" sz="1600" b="1" u="sng">
                <a:solidFill>
                  <a:schemeClr val="tx1"/>
                </a:solidFill>
                <a:latin typeface="メイリオ" panose="020B0604030504040204" pitchFamily="50" charset="-128"/>
                <a:ea typeface="メイリオ" panose="020B0604030504040204" pitchFamily="50" charset="-128"/>
              </a:rPr>
              <a:t>支援職員派遣</a:t>
            </a:r>
            <a:r>
              <a:rPr lang="ja-JP" altLang="en-US" sz="1600">
                <a:solidFill>
                  <a:schemeClr val="tx1"/>
                </a:solidFill>
                <a:latin typeface="メイリオ" panose="020B0604030504040204" pitchFamily="50" charset="-128"/>
                <a:ea typeface="メイリオ" panose="020B0604030504040204" pitchFamily="50" charset="-128"/>
              </a:rPr>
              <a:t>スキームの構築・実行などの成果を挙げてきた。</a:t>
            </a:r>
            <a:endParaRPr lang="en-US" altLang="ja-JP" sz="1600">
              <a:solidFill>
                <a:schemeClr val="tx1"/>
              </a:solidFill>
              <a:latin typeface="メイリオ" panose="020B0604030504040204" pitchFamily="50" charset="-128"/>
              <a:ea typeface="メイリオ" panose="020B0604030504040204" pitchFamily="50" charset="-128"/>
            </a:endParaRPr>
          </a:p>
          <a:p>
            <a:pPr marL="285750" indent="-285750">
              <a:spcAft>
                <a:spcPts val="600"/>
              </a:spcAft>
              <a:buFont typeface="Wingdings" panose="05000000000000000000" pitchFamily="2" charset="2"/>
              <a:buChar char="Ø"/>
            </a:pPr>
            <a:r>
              <a:rPr lang="ja-JP" altLang="en-US" sz="1600">
                <a:solidFill>
                  <a:schemeClr val="tx1"/>
                </a:solidFill>
                <a:latin typeface="メイリオ" panose="020B0604030504040204" pitchFamily="50" charset="-128"/>
                <a:ea typeface="メイリオ" panose="020B0604030504040204" pitchFamily="50" charset="-128"/>
              </a:rPr>
              <a:t>他方、災害の激甚化・頻発化、大規模災害時における官民連携の重要性</a:t>
            </a:r>
            <a:r>
              <a:rPr lang="ja-JP" altLang="en-US" sz="1600">
                <a:solidFill>
                  <a:schemeClr val="tx1"/>
                </a:solidFill>
                <a:latin typeface="メイリオ" panose="020B0604030504040204" pitchFamily="50" charset="-128"/>
              </a:rPr>
              <a:t>の深化、災害廃棄物処理に関する自治体の取組状況や業務体制の変化と</a:t>
            </a:r>
            <a:r>
              <a:rPr lang="ja-JP" altLang="en-US" sz="1600">
                <a:solidFill>
                  <a:schemeClr val="tx1"/>
                </a:solidFill>
                <a:latin typeface="メイリオ" panose="020B0604030504040204" pitchFamily="50" charset="-128"/>
                <a:ea typeface="メイリオ" panose="020B0604030504040204" pitchFamily="50" charset="-128"/>
              </a:rPr>
              <a:t>いった</a:t>
            </a:r>
            <a:r>
              <a:rPr lang="ja-JP" altLang="en-US" sz="1600" b="1" u="sng">
                <a:solidFill>
                  <a:schemeClr val="tx1"/>
                </a:solidFill>
                <a:latin typeface="メイリオ" panose="020B0604030504040204" pitchFamily="50" charset="-128"/>
                <a:ea typeface="メイリオ" panose="020B0604030504040204" pitchFamily="50" charset="-128"/>
              </a:rPr>
              <a:t>様々な社会情勢の変化</a:t>
            </a:r>
            <a:r>
              <a:rPr lang="ja-JP" altLang="en-US" sz="1600">
                <a:solidFill>
                  <a:schemeClr val="tx1"/>
                </a:solidFill>
                <a:latin typeface="メイリオ" panose="020B0604030504040204" pitchFamily="50" charset="-128"/>
                <a:ea typeface="メイリオ" panose="020B0604030504040204" pitchFamily="50" charset="-128"/>
              </a:rPr>
              <a:t>がある中、</a:t>
            </a:r>
            <a:r>
              <a:rPr lang="ja-JP" altLang="en-US" sz="1600" b="1" u="sng">
                <a:solidFill>
                  <a:srgbClr val="FF0000"/>
                </a:solidFill>
                <a:latin typeface="メイリオ" panose="020B0604030504040204" pitchFamily="50" charset="-128"/>
                <a:ea typeface="メイリオ" panose="020B0604030504040204" pitchFamily="50" charset="-128"/>
              </a:rPr>
              <a:t>協議会の構成員等については、特段の見直しが行われていない</a:t>
            </a:r>
            <a:r>
              <a:rPr lang="ja-JP" altLang="en-US" sz="1600">
                <a:solidFill>
                  <a:schemeClr val="tx1"/>
                </a:solidFill>
                <a:latin typeface="メイリオ" panose="020B0604030504040204" pitchFamily="50" charset="-128"/>
                <a:ea typeface="メイリオ" panose="020B0604030504040204" pitchFamily="50" charset="-128"/>
              </a:rPr>
              <a:t>。</a:t>
            </a:r>
            <a:endParaRPr lang="en-US" altLang="ja-JP" sz="1600">
              <a:solidFill>
                <a:schemeClr val="tx1"/>
              </a:solidFill>
              <a:latin typeface="メイリオ" panose="020B0604030504040204" pitchFamily="50" charset="-128"/>
              <a:ea typeface="メイリオ" panose="020B0604030504040204" pitchFamily="50" charset="-128"/>
            </a:endParaRPr>
          </a:p>
          <a:p>
            <a:pPr marL="285750" indent="-285750">
              <a:spcAft>
                <a:spcPts val="600"/>
              </a:spcAft>
              <a:buFont typeface="Wingdings" panose="05000000000000000000" pitchFamily="2" charset="2"/>
              <a:buChar char="Ø"/>
            </a:pPr>
            <a:endParaRPr lang="en-US" altLang="ja-JP" sz="1600">
              <a:solidFill>
                <a:schemeClr val="tx1"/>
              </a:solidFill>
              <a:latin typeface="メイリオ" panose="020B0604030504040204" pitchFamily="50" charset="-128"/>
              <a:ea typeface="メイリオ" panose="020B0604030504040204" pitchFamily="50" charset="-128"/>
            </a:endParaRPr>
          </a:p>
          <a:p>
            <a:endParaRPr kumimoji="1" lang="en-US" altLang="ja-JP" sz="1600">
              <a:solidFill>
                <a:schemeClr val="tx1"/>
              </a:solidFill>
              <a:latin typeface="メイリオ" panose="020B0604030504040204" pitchFamily="50" charset="-128"/>
              <a:ea typeface="メイリオ" panose="020B0604030504040204" pitchFamily="50" charset="-128"/>
            </a:endParaRPr>
          </a:p>
          <a:p>
            <a:endParaRPr lang="en-US" altLang="ja-JP" sz="1600">
              <a:solidFill>
                <a:schemeClr val="tx1"/>
              </a:solidFill>
              <a:latin typeface="メイリオ" panose="020B0604030504040204" pitchFamily="50" charset="-128"/>
              <a:ea typeface="メイリオ" panose="020B0604030504040204" pitchFamily="50" charset="-128"/>
            </a:endParaRPr>
          </a:p>
          <a:p>
            <a:endParaRPr kumimoji="1" lang="en-US" altLang="ja-JP" sz="1600">
              <a:solidFill>
                <a:schemeClr val="tx1"/>
              </a:solidFill>
              <a:latin typeface="メイリオ" panose="020B0604030504040204" pitchFamily="50" charset="-128"/>
              <a:ea typeface="メイリオ" panose="020B0604030504040204" pitchFamily="50" charset="-128"/>
            </a:endParaRPr>
          </a:p>
        </p:txBody>
      </p:sp>
      <p:sp>
        <p:nvSpPr>
          <p:cNvPr id="5" name="角丸四角形 34">
            <a:extLst>
              <a:ext uri="{FF2B5EF4-FFF2-40B4-BE49-F238E27FC236}">
                <a16:creationId xmlns:a16="http://schemas.microsoft.com/office/drawing/2014/main" id="{0E8D59EC-7EBE-2D06-9A16-426380914E6D}"/>
              </a:ext>
            </a:extLst>
          </p:cNvPr>
          <p:cNvSpPr/>
          <p:nvPr/>
        </p:nvSpPr>
        <p:spPr bwMode="auto">
          <a:xfrm>
            <a:off x="683568" y="3094360"/>
            <a:ext cx="8064896" cy="648000"/>
          </a:xfrm>
          <a:prstGeom prst="roundRect">
            <a:avLst>
              <a:gd name="adj" fmla="val 0"/>
            </a:avLst>
          </a:prstGeom>
          <a:solidFill>
            <a:schemeClr val="accent2">
              <a:lumMod val="20000"/>
              <a:lumOff val="80000"/>
            </a:schemeClr>
          </a:solidFill>
          <a:ln w="19050">
            <a:solidFill>
              <a:schemeClr val="tx2"/>
            </a:solidFill>
          </a:ln>
        </p:spPr>
        <p:style>
          <a:lnRef idx="2">
            <a:schemeClr val="dk1"/>
          </a:lnRef>
          <a:fillRef idx="1">
            <a:schemeClr val="lt1"/>
          </a:fillRef>
          <a:effectRef idx="0">
            <a:schemeClr val="dk1"/>
          </a:effectRef>
          <a:fontRef idx="minor">
            <a:schemeClr val="dk1"/>
          </a:fontRef>
        </p:style>
        <p:txBody>
          <a:bodyPr lIns="91440" tIns="45720" rIns="91440" bIns="45720" anchor="ctr"/>
          <a:lstStyle/>
          <a:p>
            <a:pPr>
              <a:defRPr/>
            </a:pPr>
            <a:r>
              <a:rPr lang="ja-JP" altLang="en-US" sz="1600" b="1" u="sng">
                <a:solidFill>
                  <a:schemeClr val="tx1"/>
                </a:solidFill>
                <a:latin typeface="メイリオ"/>
                <a:ea typeface="メイリオ"/>
              </a:rPr>
              <a:t>災害廃棄物関係制度の見直し状況</a:t>
            </a:r>
            <a:r>
              <a:rPr lang="ja-JP" altLang="en-US" sz="1600">
                <a:solidFill>
                  <a:schemeClr val="tx1"/>
                </a:solidFill>
                <a:latin typeface="メイリオ"/>
                <a:ea typeface="メイリオ"/>
              </a:rPr>
              <a:t>を踏まえながら、首都直下地震、南海トラフ地震等の次の大規模災害に備え、</a:t>
            </a:r>
            <a:r>
              <a:rPr lang="ja-JP" altLang="en-US" sz="1600" b="1" u="sng">
                <a:solidFill>
                  <a:srgbClr val="FF0000"/>
                </a:solidFill>
                <a:latin typeface="メイリオ"/>
                <a:ea typeface="メイリオ"/>
              </a:rPr>
              <a:t>構成員の見直しを含めた協議会の体制を検討</a:t>
            </a:r>
            <a:endParaRPr lang="en-US" altLang="ja-JP" sz="1600" b="1" u="sng">
              <a:solidFill>
                <a:srgbClr val="FF0000"/>
              </a:solidFill>
              <a:latin typeface="メイリオ"/>
              <a:ea typeface="メイリオ"/>
            </a:endParaRPr>
          </a:p>
        </p:txBody>
      </p:sp>
      <p:sp>
        <p:nvSpPr>
          <p:cNvPr id="6" name="矢印: 下 5">
            <a:extLst>
              <a:ext uri="{FF2B5EF4-FFF2-40B4-BE49-F238E27FC236}">
                <a16:creationId xmlns:a16="http://schemas.microsoft.com/office/drawing/2014/main" id="{853C7C96-532C-98E9-56A1-FDA5AF936D3E}"/>
              </a:ext>
            </a:extLst>
          </p:cNvPr>
          <p:cNvSpPr/>
          <p:nvPr/>
        </p:nvSpPr>
        <p:spPr>
          <a:xfrm rot="16200000">
            <a:off x="240410" y="3248116"/>
            <a:ext cx="382221" cy="360000"/>
          </a:xfrm>
          <a:prstGeom prst="downArrow">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C4F57DBA-7C7B-DEA1-AA7E-B0C76BE4B026}"/>
              </a:ext>
            </a:extLst>
          </p:cNvPr>
          <p:cNvSpPr/>
          <p:nvPr/>
        </p:nvSpPr>
        <p:spPr>
          <a:xfrm>
            <a:off x="107504" y="3907656"/>
            <a:ext cx="4752000" cy="382221"/>
          </a:xfrm>
          <a:prstGeom prst="rect">
            <a:avLst/>
          </a:prstGeom>
          <a:solidFill>
            <a:srgbClr val="005C5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72000" rIns="0" bIns="0" rtlCol="0" anchor="ctr"/>
          <a:lstStyle/>
          <a:p>
            <a:pPr algn="ctr"/>
            <a:r>
              <a:rPr lang="ja-JP" altLang="en-US" sz="1900" b="1">
                <a:latin typeface="メイリオ" panose="020B0604030504040204" pitchFamily="50" charset="-128"/>
                <a:ea typeface="メイリオ" panose="020B0604030504040204" pitchFamily="50" charset="-128"/>
              </a:rPr>
              <a:t>②首都直下地震対策の強化に向けた検討</a:t>
            </a:r>
          </a:p>
        </p:txBody>
      </p:sp>
      <p:sp>
        <p:nvSpPr>
          <p:cNvPr id="17" name="正方形/長方形 16">
            <a:extLst>
              <a:ext uri="{FF2B5EF4-FFF2-40B4-BE49-F238E27FC236}">
                <a16:creationId xmlns:a16="http://schemas.microsoft.com/office/drawing/2014/main" id="{FC7407F0-966E-5BCD-1776-32FABA7AE2D0}"/>
              </a:ext>
            </a:extLst>
          </p:cNvPr>
          <p:cNvSpPr/>
          <p:nvPr/>
        </p:nvSpPr>
        <p:spPr>
          <a:xfrm>
            <a:off x="107504" y="4289877"/>
            <a:ext cx="8811492" cy="2538000"/>
          </a:xfrm>
          <a:prstGeom prst="rect">
            <a:avLst/>
          </a:prstGeom>
          <a:no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72000" rtlCol="0" anchor="t" anchorCtr="0"/>
          <a:lstStyle/>
          <a:p>
            <a:pPr marL="285750" indent="-285750">
              <a:spcAft>
                <a:spcPts val="600"/>
              </a:spcAft>
              <a:buFont typeface="Wingdings" panose="05000000000000000000" pitchFamily="2" charset="2"/>
              <a:buChar char="Ø"/>
            </a:pPr>
            <a:r>
              <a:rPr lang="ja-JP" altLang="en-US" sz="1600">
                <a:solidFill>
                  <a:schemeClr val="tx1"/>
                </a:solidFill>
                <a:latin typeface="メイリオ" panose="020B0604030504040204" pitchFamily="50" charset="-128"/>
                <a:ea typeface="メイリオ" panose="020B0604030504040204" pitchFamily="50" charset="-128"/>
              </a:rPr>
              <a:t>令和７年</a:t>
            </a:r>
            <a:r>
              <a:rPr lang="en-US" altLang="ja-JP" sz="1600">
                <a:solidFill>
                  <a:schemeClr val="tx1"/>
                </a:solidFill>
                <a:latin typeface="メイリオ" panose="020B0604030504040204" pitchFamily="50" charset="-128"/>
                <a:ea typeface="メイリオ" panose="020B0604030504040204" pitchFamily="50" charset="-128"/>
              </a:rPr>
              <a:t>12</a:t>
            </a:r>
            <a:r>
              <a:rPr lang="ja-JP" altLang="en-US" sz="1600">
                <a:solidFill>
                  <a:schemeClr val="tx1"/>
                </a:solidFill>
                <a:latin typeface="メイリオ" panose="020B0604030504040204" pitchFamily="50" charset="-128"/>
                <a:ea typeface="メイリオ" panose="020B0604030504040204" pitchFamily="50" charset="-128"/>
              </a:rPr>
              <a:t>月に、内閣府において、約</a:t>
            </a:r>
            <a:r>
              <a:rPr lang="en-US" altLang="ja-JP" sz="1600">
                <a:solidFill>
                  <a:schemeClr val="tx1"/>
                </a:solidFill>
                <a:latin typeface="メイリオ" panose="020B0604030504040204" pitchFamily="50" charset="-128"/>
                <a:ea typeface="メイリオ" panose="020B0604030504040204" pitchFamily="50" charset="-128"/>
              </a:rPr>
              <a:t>12</a:t>
            </a:r>
            <a:r>
              <a:rPr lang="ja-JP" altLang="en-US" sz="1600">
                <a:solidFill>
                  <a:schemeClr val="tx1"/>
                </a:solidFill>
                <a:latin typeface="メイリオ" panose="020B0604030504040204" pitchFamily="50" charset="-128"/>
                <a:ea typeface="メイリオ" panose="020B0604030504040204" pitchFamily="50" charset="-128"/>
              </a:rPr>
              <a:t>年ぶりとなる首都直下地震の被害想定と対策に関する報告書を取りまとめ・公表。</a:t>
            </a:r>
            <a:endParaRPr lang="en-US" altLang="ja-JP" sz="1600">
              <a:solidFill>
                <a:schemeClr val="tx1"/>
              </a:solidFill>
              <a:latin typeface="メイリオ" panose="020B0604030504040204" pitchFamily="50" charset="-128"/>
              <a:ea typeface="メイリオ" panose="020B0604030504040204" pitchFamily="50" charset="-128"/>
            </a:endParaRPr>
          </a:p>
          <a:p>
            <a:pPr marL="285750" indent="-285750">
              <a:spcAft>
                <a:spcPts val="600"/>
              </a:spcAft>
              <a:buFont typeface="Wingdings" panose="05000000000000000000" pitchFamily="2" charset="2"/>
              <a:buChar char="Ø"/>
            </a:pPr>
            <a:r>
              <a:rPr lang="ja-JP" altLang="en-US" sz="1600">
                <a:solidFill>
                  <a:schemeClr val="tx1"/>
                </a:solidFill>
                <a:latin typeface="メイリオ" panose="020B0604030504040204" pitchFamily="50" charset="-128"/>
                <a:ea typeface="メイリオ" panose="020B0604030504040204" pitchFamily="50" charset="-128"/>
              </a:rPr>
              <a:t>報告書では、災害廃棄物の発生量を、１都３県を中心に都心南部を震源とする直下地震の場合に約</a:t>
            </a:r>
            <a:r>
              <a:rPr lang="en-US" altLang="ja-JP" sz="1600">
                <a:solidFill>
                  <a:schemeClr val="tx1"/>
                </a:solidFill>
                <a:latin typeface="メイリオ" panose="020B0604030504040204" pitchFamily="50" charset="-128"/>
                <a:ea typeface="メイリオ" panose="020B0604030504040204" pitchFamily="50" charset="-128"/>
              </a:rPr>
              <a:t>9,100</a:t>
            </a:r>
            <a:r>
              <a:rPr lang="ja-JP" altLang="en-US" sz="1600">
                <a:solidFill>
                  <a:schemeClr val="tx1"/>
                </a:solidFill>
                <a:latin typeface="メイリオ" panose="020B0604030504040204" pitchFamily="50" charset="-128"/>
                <a:ea typeface="メイリオ" panose="020B0604030504040204" pitchFamily="50" charset="-128"/>
              </a:rPr>
              <a:t>万トン</a:t>
            </a:r>
            <a:r>
              <a:rPr lang="en-US" altLang="ja-JP" sz="1600" baseline="30000">
                <a:solidFill>
                  <a:schemeClr val="tx1"/>
                </a:solidFill>
                <a:latin typeface="メイリオ" panose="020B0604030504040204" pitchFamily="50" charset="-128"/>
                <a:ea typeface="メイリオ" panose="020B0604030504040204" pitchFamily="50" charset="-128"/>
              </a:rPr>
              <a:t>※</a:t>
            </a:r>
            <a:r>
              <a:rPr lang="ja-JP" altLang="en-US" sz="1600">
                <a:solidFill>
                  <a:schemeClr val="tx1"/>
                </a:solidFill>
                <a:latin typeface="メイリオ" panose="020B0604030504040204" pitchFamily="50" charset="-128"/>
                <a:ea typeface="メイリオ" panose="020B0604030504040204" pitchFamily="50" charset="-128"/>
              </a:rPr>
              <a:t>、大正関東地震タイプの場合に約</a:t>
            </a:r>
            <a:r>
              <a:rPr lang="en-US" altLang="ja-JP" sz="1600">
                <a:solidFill>
                  <a:schemeClr val="tx1"/>
                </a:solidFill>
                <a:latin typeface="メイリオ" panose="020B0604030504040204" pitchFamily="50" charset="-128"/>
                <a:ea typeface="メイリオ" panose="020B0604030504040204" pitchFamily="50" charset="-128"/>
              </a:rPr>
              <a:t>7,900</a:t>
            </a:r>
            <a:r>
              <a:rPr lang="ja-JP" altLang="en-US" sz="1600">
                <a:solidFill>
                  <a:schemeClr val="tx1"/>
                </a:solidFill>
                <a:latin typeface="メイリオ" panose="020B0604030504040204" pitchFamily="50" charset="-128"/>
                <a:ea typeface="メイリオ" panose="020B0604030504040204" pitchFamily="50" charset="-128"/>
              </a:rPr>
              <a:t>万トンと推計。仮置場等に要する</a:t>
            </a:r>
            <a:r>
              <a:rPr lang="ja-JP" altLang="en-US" sz="1600" b="1" u="sng">
                <a:solidFill>
                  <a:schemeClr val="tx1"/>
                </a:solidFill>
                <a:latin typeface="メイリオ" panose="020B0604030504040204" pitchFamily="50" charset="-128"/>
                <a:ea typeface="メイリオ" panose="020B0604030504040204" pitchFamily="50" charset="-128"/>
              </a:rPr>
              <a:t>用地不足への対応</a:t>
            </a:r>
            <a:r>
              <a:rPr lang="ja-JP" altLang="en-US" sz="1600">
                <a:solidFill>
                  <a:schemeClr val="tx1"/>
                </a:solidFill>
                <a:latin typeface="メイリオ" panose="020B0604030504040204" pitchFamily="50" charset="-128"/>
                <a:ea typeface="メイリオ" panose="020B0604030504040204" pitchFamily="50" charset="-128"/>
              </a:rPr>
              <a:t>、被災地外への災害廃棄物等を運搬・処理する場合の</a:t>
            </a:r>
            <a:r>
              <a:rPr lang="ja-JP" altLang="en-US" sz="1600" b="1" u="sng">
                <a:solidFill>
                  <a:schemeClr val="tx1"/>
                </a:solidFill>
                <a:latin typeface="メイリオ" panose="020B0604030504040204" pitchFamily="50" charset="-128"/>
                <a:ea typeface="メイリオ" panose="020B0604030504040204" pitchFamily="50" charset="-128"/>
              </a:rPr>
              <a:t>輸送体制の確保</a:t>
            </a:r>
            <a:r>
              <a:rPr lang="ja-JP" altLang="en-US" sz="1600">
                <a:solidFill>
                  <a:schemeClr val="tx1"/>
                </a:solidFill>
                <a:latin typeface="メイリオ" panose="020B0604030504040204" pitchFamily="50" charset="-128"/>
                <a:ea typeface="メイリオ" panose="020B0604030504040204" pitchFamily="50" charset="-128"/>
              </a:rPr>
              <a:t>、これらに必要な</a:t>
            </a:r>
            <a:r>
              <a:rPr lang="ja-JP" altLang="en-US" sz="1600" b="1" u="sng">
                <a:solidFill>
                  <a:schemeClr val="tx1"/>
                </a:solidFill>
                <a:latin typeface="メイリオ" panose="020B0604030504040204" pitchFamily="50" charset="-128"/>
                <a:ea typeface="メイリオ" panose="020B0604030504040204" pitchFamily="50" charset="-128"/>
              </a:rPr>
              <a:t>広域的な関係者連携</a:t>
            </a:r>
            <a:r>
              <a:rPr lang="ja-JP" altLang="en-US" sz="1600">
                <a:solidFill>
                  <a:schemeClr val="tx1"/>
                </a:solidFill>
                <a:latin typeface="メイリオ" panose="020B0604030504040204" pitchFamily="50" charset="-128"/>
                <a:ea typeface="メイリオ" panose="020B0604030504040204" pitchFamily="50" charset="-128"/>
              </a:rPr>
              <a:t>（官民連携含む）等の課題が指摘。</a:t>
            </a:r>
            <a:endParaRPr lang="en-US" altLang="ja-JP" sz="1600">
              <a:solidFill>
                <a:schemeClr val="tx1"/>
              </a:solidFill>
              <a:latin typeface="メイリオ" panose="020B0604030504040204" pitchFamily="50" charset="-128"/>
              <a:ea typeface="メイリオ" panose="020B0604030504040204" pitchFamily="50" charset="-128"/>
            </a:endParaRPr>
          </a:p>
          <a:p>
            <a:endParaRPr kumimoji="1" lang="en-US" altLang="ja-JP" sz="1600">
              <a:solidFill>
                <a:schemeClr val="tx1"/>
              </a:solidFill>
              <a:latin typeface="メイリオ" panose="020B0604030504040204" pitchFamily="50" charset="-128"/>
              <a:ea typeface="メイリオ" panose="020B0604030504040204" pitchFamily="50" charset="-128"/>
            </a:endParaRPr>
          </a:p>
        </p:txBody>
      </p:sp>
      <p:sp>
        <p:nvSpPr>
          <p:cNvPr id="18" name="角丸四角形 34">
            <a:extLst>
              <a:ext uri="{FF2B5EF4-FFF2-40B4-BE49-F238E27FC236}">
                <a16:creationId xmlns:a16="http://schemas.microsoft.com/office/drawing/2014/main" id="{732C5699-9284-ACA1-0EF2-85842E5326B8}"/>
              </a:ext>
            </a:extLst>
          </p:cNvPr>
          <p:cNvSpPr/>
          <p:nvPr/>
        </p:nvSpPr>
        <p:spPr bwMode="auto">
          <a:xfrm>
            <a:off x="683568" y="6123013"/>
            <a:ext cx="7970905" cy="648000"/>
          </a:xfrm>
          <a:prstGeom prst="roundRect">
            <a:avLst>
              <a:gd name="adj" fmla="val 0"/>
            </a:avLst>
          </a:prstGeom>
          <a:solidFill>
            <a:schemeClr val="accent2">
              <a:lumMod val="20000"/>
              <a:lumOff val="80000"/>
            </a:schemeClr>
          </a:solid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defRPr/>
            </a:pPr>
            <a:r>
              <a:rPr lang="ja-JP" altLang="en-US" sz="1600" b="1" u="sng">
                <a:solidFill>
                  <a:schemeClr val="tx1"/>
                </a:solidFill>
                <a:latin typeface="メイリオ" panose="020B0604030504040204" pitchFamily="50" charset="-128"/>
                <a:ea typeface="メイリオ" panose="020B0604030504040204" pitchFamily="50" charset="-128"/>
              </a:rPr>
              <a:t>①の協議会に関する検討と並行</a:t>
            </a:r>
            <a:r>
              <a:rPr lang="ja-JP" altLang="en-US" sz="1600">
                <a:solidFill>
                  <a:schemeClr val="tx1"/>
                </a:solidFill>
                <a:latin typeface="メイリオ" panose="020B0604030504040204" pitchFamily="50" charset="-128"/>
                <a:ea typeface="メイリオ" panose="020B0604030504040204" pitchFamily="50" charset="-128"/>
              </a:rPr>
              <a:t>して、協議会</a:t>
            </a:r>
            <a:r>
              <a:rPr lang="ja-JP" altLang="en-US" sz="1600">
                <a:solidFill>
                  <a:schemeClr val="tx1"/>
                </a:solidFill>
                <a:latin typeface="メイリオ" panose="020B0604030504040204" pitchFamily="50" charset="-128"/>
              </a:rPr>
              <a:t>における</a:t>
            </a:r>
            <a:r>
              <a:rPr lang="ja-JP" altLang="en-US" sz="1600" b="1" u="sng">
                <a:solidFill>
                  <a:srgbClr val="FF0000"/>
                </a:solidFill>
                <a:latin typeface="メイリオ" panose="020B0604030504040204" pitchFamily="50" charset="-128"/>
              </a:rPr>
              <a:t>首都直下地震対策</a:t>
            </a:r>
            <a:r>
              <a:rPr lang="ja-JP" altLang="en-US" sz="1600" b="1" u="sng">
                <a:solidFill>
                  <a:srgbClr val="FF0000"/>
                </a:solidFill>
                <a:latin typeface="メイリオ" panose="020B0604030504040204" pitchFamily="50" charset="-128"/>
                <a:ea typeface="メイリオ" panose="020B0604030504040204" pitchFamily="50" charset="-128"/>
              </a:rPr>
              <a:t>の強化に向けた検討体制・取組を検討</a:t>
            </a:r>
            <a:endParaRPr lang="en-US" altLang="ja-JP" sz="1600" b="1" u="sng">
              <a:solidFill>
                <a:srgbClr val="FF0000"/>
              </a:solidFill>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23687D5B-2089-0495-54A0-273F34A4CE27}"/>
              </a:ext>
            </a:extLst>
          </p:cNvPr>
          <p:cNvSpPr txBox="1"/>
          <p:nvPr/>
        </p:nvSpPr>
        <p:spPr>
          <a:xfrm>
            <a:off x="4859504" y="5883260"/>
            <a:ext cx="4070660" cy="253916"/>
          </a:xfrm>
          <a:prstGeom prst="rect">
            <a:avLst/>
          </a:prstGeom>
          <a:noFill/>
        </p:spPr>
        <p:txBody>
          <a:bodyPr wrap="square">
            <a:spAutoFit/>
          </a:bodyPr>
          <a:lstStyle/>
          <a:p>
            <a:r>
              <a:rPr lang="en-US" altLang="ja-JP" sz="1050">
                <a:latin typeface="メイリオ" panose="020B0604030504040204" pitchFamily="50" charset="-128"/>
                <a:ea typeface="メイリオ" panose="020B0604030504040204" pitchFamily="50" charset="-128"/>
              </a:rPr>
              <a:t>※</a:t>
            </a:r>
            <a:r>
              <a:rPr lang="ja-JP" altLang="en-US" sz="1050">
                <a:latin typeface="メイリオ" panose="020B0604030504040204" pitchFamily="50" charset="-128"/>
                <a:ea typeface="メイリオ" panose="020B0604030504040204" pitchFamily="50" charset="-128"/>
              </a:rPr>
              <a:t>発生</a:t>
            </a:r>
            <a:r>
              <a:rPr lang="ja-JP" altLang="en-US" sz="1050">
                <a:solidFill>
                  <a:schemeClr val="tx1"/>
                </a:solidFill>
                <a:latin typeface="メイリオ" panose="020B0604030504040204" pitchFamily="50" charset="-128"/>
                <a:ea typeface="メイリオ" panose="020B0604030504040204" pitchFamily="50" charset="-128"/>
              </a:rPr>
              <a:t>推計量としては、前回</a:t>
            </a:r>
            <a:r>
              <a:rPr lang="en-US" altLang="ja-JP" sz="1050">
                <a:solidFill>
                  <a:schemeClr val="tx1"/>
                </a:solidFill>
                <a:latin typeface="メイリオ" panose="020B0604030504040204" pitchFamily="50" charset="-128"/>
                <a:ea typeface="メイリオ" panose="020B0604030504040204" pitchFamily="50" charset="-128"/>
              </a:rPr>
              <a:t>(H25)</a:t>
            </a:r>
            <a:r>
              <a:rPr lang="ja-JP" altLang="en-US" sz="1050">
                <a:solidFill>
                  <a:schemeClr val="tx1"/>
                </a:solidFill>
                <a:latin typeface="メイリオ" panose="020B0604030504040204" pitchFamily="50" charset="-128"/>
                <a:ea typeface="メイリオ" panose="020B0604030504040204" pitchFamily="50" charset="-128"/>
              </a:rPr>
              <a:t>推計に比べると減少している</a:t>
            </a:r>
            <a:endParaRPr lang="ja-JP" altLang="en-US" sz="1050"/>
          </a:p>
        </p:txBody>
      </p:sp>
      <p:sp>
        <p:nvSpPr>
          <p:cNvPr id="22" name="矢印: 下 21">
            <a:extLst>
              <a:ext uri="{FF2B5EF4-FFF2-40B4-BE49-F238E27FC236}">
                <a16:creationId xmlns:a16="http://schemas.microsoft.com/office/drawing/2014/main" id="{B5A5A9C7-E011-3E81-62E6-D959DB3D9E15}"/>
              </a:ext>
            </a:extLst>
          </p:cNvPr>
          <p:cNvSpPr/>
          <p:nvPr/>
        </p:nvSpPr>
        <p:spPr>
          <a:xfrm rot="16200000">
            <a:off x="267730" y="6241613"/>
            <a:ext cx="382221" cy="360000"/>
          </a:xfrm>
          <a:prstGeom prst="downArrow">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6305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4D562A6B-9AB5-408F-A56D-9957D19676A0}"/>
              </a:ext>
            </a:extLst>
          </p:cNvPr>
          <p:cNvCxnSpPr>
            <a:cxnSpLocks/>
          </p:cNvCxnSpPr>
          <p:nvPr/>
        </p:nvCxnSpPr>
        <p:spPr bwMode="auto">
          <a:xfrm>
            <a:off x="263386" y="1037446"/>
            <a:ext cx="8485078" cy="0"/>
          </a:xfrm>
          <a:prstGeom prst="line">
            <a:avLst/>
          </a:prstGeom>
          <a:ln w="63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8" name="六角形 7">
            <a:extLst>
              <a:ext uri="{FF2B5EF4-FFF2-40B4-BE49-F238E27FC236}">
                <a16:creationId xmlns:a16="http://schemas.microsoft.com/office/drawing/2014/main" id="{5693E91E-FA95-4DBC-AE43-5218FC8E7206}"/>
              </a:ext>
            </a:extLst>
          </p:cNvPr>
          <p:cNvSpPr/>
          <p:nvPr/>
        </p:nvSpPr>
        <p:spPr>
          <a:xfrm>
            <a:off x="2152290" y="1564970"/>
            <a:ext cx="1085713" cy="198211"/>
          </a:xfrm>
          <a:prstGeom prst="hexagon">
            <a:avLst>
              <a:gd name="adj" fmla="val 37828"/>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角丸四角形 98">
            <a:extLst>
              <a:ext uri="{FF2B5EF4-FFF2-40B4-BE49-F238E27FC236}">
                <a16:creationId xmlns:a16="http://schemas.microsoft.com/office/drawing/2014/main" id="{1395ADBF-FD24-4712-ACC8-A2F502EEE8FC}"/>
              </a:ext>
            </a:extLst>
          </p:cNvPr>
          <p:cNvSpPr/>
          <p:nvPr/>
        </p:nvSpPr>
        <p:spPr>
          <a:xfrm>
            <a:off x="2148723" y="1286339"/>
            <a:ext cx="1039933" cy="229680"/>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第</a:t>
            </a:r>
            <a:r>
              <a:rPr lang="en-US" altLang="ja-JP" sz="1100" b="1">
                <a:solidFill>
                  <a:schemeClr val="tx1"/>
                </a:solidFill>
                <a:latin typeface="メイリオ" panose="020B0604030504040204" pitchFamily="50" charset="-128"/>
                <a:ea typeface="メイリオ" panose="020B0604030504040204" pitchFamily="50" charset="-128"/>
              </a:rPr>
              <a:t>1</a:t>
            </a:r>
            <a:r>
              <a:rPr lang="ja-JP" altLang="en-US" sz="1100" b="1">
                <a:solidFill>
                  <a:schemeClr val="tx1"/>
                </a:solidFill>
                <a:latin typeface="メイリオ" panose="020B0604030504040204" pitchFamily="50" charset="-128"/>
                <a:ea typeface="メイリオ" panose="020B0604030504040204" pitchFamily="50" charset="-128"/>
              </a:rPr>
              <a:t>回協議会</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10" name="角丸四角形 101">
            <a:extLst>
              <a:ext uri="{FF2B5EF4-FFF2-40B4-BE49-F238E27FC236}">
                <a16:creationId xmlns:a16="http://schemas.microsoft.com/office/drawing/2014/main" id="{940F9A6B-873D-4A53-9D67-EAD713467F56}"/>
              </a:ext>
            </a:extLst>
          </p:cNvPr>
          <p:cNvSpPr/>
          <p:nvPr/>
        </p:nvSpPr>
        <p:spPr>
          <a:xfrm>
            <a:off x="7835798" y="1290307"/>
            <a:ext cx="1037226" cy="230200"/>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t"/>
          <a:lstStyle/>
          <a:p>
            <a:pPr>
              <a:defRPr/>
            </a:pPr>
            <a:r>
              <a:rPr lang="ja-JP" altLang="en-US" sz="1100" b="1">
                <a:solidFill>
                  <a:schemeClr val="tx1"/>
                </a:solidFill>
                <a:latin typeface="メイリオ"/>
                <a:ea typeface="メイリオ"/>
              </a:rPr>
              <a:t>第２回協議会</a:t>
            </a:r>
            <a:endParaRPr lang="en-US" altLang="ja-JP" sz="1100" b="1">
              <a:solidFill>
                <a:schemeClr val="tx1"/>
              </a:solidFill>
              <a:latin typeface="メイリオ"/>
              <a:ea typeface="メイリオ"/>
            </a:endParaRPr>
          </a:p>
        </p:txBody>
      </p:sp>
      <p:sp>
        <p:nvSpPr>
          <p:cNvPr id="12" name="テキスト ボックス 16">
            <a:extLst>
              <a:ext uri="{FF2B5EF4-FFF2-40B4-BE49-F238E27FC236}">
                <a16:creationId xmlns:a16="http://schemas.microsoft.com/office/drawing/2014/main" id="{5C0103CD-8D5B-482D-A902-5F226BBE7D26}"/>
              </a:ext>
            </a:extLst>
          </p:cNvPr>
          <p:cNvSpPr txBox="1">
            <a:spLocks noChangeArrowheads="1"/>
          </p:cNvSpPr>
          <p:nvPr/>
        </p:nvSpPr>
        <p:spPr bwMode="auto">
          <a:xfrm>
            <a:off x="250751" y="773294"/>
            <a:ext cx="5048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4</a:t>
            </a:r>
            <a:r>
              <a:rPr lang="ja-JP" altLang="en-US" sz="1000"/>
              <a:t>月</a:t>
            </a:r>
          </a:p>
        </p:txBody>
      </p:sp>
      <p:sp>
        <p:nvSpPr>
          <p:cNvPr id="13" name="テキスト ボックス 16">
            <a:extLst>
              <a:ext uri="{FF2B5EF4-FFF2-40B4-BE49-F238E27FC236}">
                <a16:creationId xmlns:a16="http://schemas.microsoft.com/office/drawing/2014/main" id="{50842EE6-581B-473A-BC54-46DCD36BA5D7}"/>
              </a:ext>
            </a:extLst>
          </p:cNvPr>
          <p:cNvSpPr txBox="1">
            <a:spLocks noChangeArrowheads="1"/>
          </p:cNvSpPr>
          <p:nvPr/>
        </p:nvSpPr>
        <p:spPr bwMode="auto">
          <a:xfrm>
            <a:off x="971120" y="791384"/>
            <a:ext cx="5048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5</a:t>
            </a:r>
            <a:r>
              <a:rPr lang="ja-JP" altLang="en-US" sz="1000"/>
              <a:t>月</a:t>
            </a:r>
          </a:p>
        </p:txBody>
      </p:sp>
      <p:sp>
        <p:nvSpPr>
          <p:cNvPr id="14" name="テキスト ボックス 16">
            <a:extLst>
              <a:ext uri="{FF2B5EF4-FFF2-40B4-BE49-F238E27FC236}">
                <a16:creationId xmlns:a16="http://schemas.microsoft.com/office/drawing/2014/main" id="{D2446117-C70C-4BFB-9618-57FC1459D1C9}"/>
              </a:ext>
            </a:extLst>
          </p:cNvPr>
          <p:cNvSpPr txBox="1">
            <a:spLocks noChangeArrowheads="1"/>
          </p:cNvSpPr>
          <p:nvPr/>
        </p:nvSpPr>
        <p:spPr bwMode="auto">
          <a:xfrm>
            <a:off x="1683063" y="791384"/>
            <a:ext cx="5048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6</a:t>
            </a:r>
            <a:r>
              <a:rPr lang="ja-JP" altLang="en-US" sz="1000"/>
              <a:t>月</a:t>
            </a:r>
          </a:p>
        </p:txBody>
      </p:sp>
      <p:sp>
        <p:nvSpPr>
          <p:cNvPr id="15" name="テキスト ボックス 16">
            <a:extLst>
              <a:ext uri="{FF2B5EF4-FFF2-40B4-BE49-F238E27FC236}">
                <a16:creationId xmlns:a16="http://schemas.microsoft.com/office/drawing/2014/main" id="{04FD9D78-BB83-4251-9FA9-D1A7954A4E91}"/>
              </a:ext>
            </a:extLst>
          </p:cNvPr>
          <p:cNvSpPr txBox="1">
            <a:spLocks noChangeArrowheads="1"/>
          </p:cNvSpPr>
          <p:nvPr/>
        </p:nvSpPr>
        <p:spPr bwMode="auto">
          <a:xfrm>
            <a:off x="2411858" y="784266"/>
            <a:ext cx="5048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7</a:t>
            </a:r>
            <a:r>
              <a:rPr lang="ja-JP" altLang="en-US" sz="1000"/>
              <a:t>月</a:t>
            </a:r>
          </a:p>
        </p:txBody>
      </p:sp>
      <p:sp>
        <p:nvSpPr>
          <p:cNvPr id="16" name="テキスト ボックス 16">
            <a:extLst>
              <a:ext uri="{FF2B5EF4-FFF2-40B4-BE49-F238E27FC236}">
                <a16:creationId xmlns:a16="http://schemas.microsoft.com/office/drawing/2014/main" id="{9B75F2AD-7B32-4F70-A396-99C2CD1A33E4}"/>
              </a:ext>
            </a:extLst>
          </p:cNvPr>
          <p:cNvSpPr txBox="1">
            <a:spLocks noChangeArrowheads="1"/>
          </p:cNvSpPr>
          <p:nvPr/>
        </p:nvSpPr>
        <p:spPr bwMode="auto">
          <a:xfrm>
            <a:off x="3108318" y="791384"/>
            <a:ext cx="5048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8</a:t>
            </a:r>
            <a:r>
              <a:rPr lang="ja-JP" altLang="en-US" sz="1000"/>
              <a:t>月</a:t>
            </a:r>
          </a:p>
        </p:txBody>
      </p:sp>
      <p:sp>
        <p:nvSpPr>
          <p:cNvPr id="17" name="テキスト ボックス 16">
            <a:extLst>
              <a:ext uri="{FF2B5EF4-FFF2-40B4-BE49-F238E27FC236}">
                <a16:creationId xmlns:a16="http://schemas.microsoft.com/office/drawing/2014/main" id="{EC2FC8D1-D155-458E-B674-B194DD2FB12C}"/>
              </a:ext>
            </a:extLst>
          </p:cNvPr>
          <p:cNvSpPr txBox="1">
            <a:spLocks noChangeArrowheads="1"/>
          </p:cNvSpPr>
          <p:nvPr/>
        </p:nvSpPr>
        <p:spPr bwMode="auto">
          <a:xfrm>
            <a:off x="3851700" y="791384"/>
            <a:ext cx="5048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9</a:t>
            </a:r>
            <a:r>
              <a:rPr lang="ja-JP" altLang="en-US" sz="1000"/>
              <a:t>月</a:t>
            </a:r>
          </a:p>
        </p:txBody>
      </p:sp>
      <p:sp>
        <p:nvSpPr>
          <p:cNvPr id="18" name="テキスト ボックス 16">
            <a:extLst>
              <a:ext uri="{FF2B5EF4-FFF2-40B4-BE49-F238E27FC236}">
                <a16:creationId xmlns:a16="http://schemas.microsoft.com/office/drawing/2014/main" id="{46305A31-7B78-4560-90C5-6F9AD56B8BAD}"/>
              </a:ext>
            </a:extLst>
          </p:cNvPr>
          <p:cNvSpPr txBox="1">
            <a:spLocks noChangeArrowheads="1"/>
          </p:cNvSpPr>
          <p:nvPr/>
        </p:nvSpPr>
        <p:spPr bwMode="auto">
          <a:xfrm>
            <a:off x="4572965" y="775885"/>
            <a:ext cx="5048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10</a:t>
            </a:r>
            <a:r>
              <a:rPr lang="ja-JP" altLang="en-US" sz="1000"/>
              <a:t>月</a:t>
            </a:r>
          </a:p>
        </p:txBody>
      </p:sp>
      <p:sp>
        <p:nvSpPr>
          <p:cNvPr id="19" name="テキスト ボックス 17">
            <a:extLst>
              <a:ext uri="{FF2B5EF4-FFF2-40B4-BE49-F238E27FC236}">
                <a16:creationId xmlns:a16="http://schemas.microsoft.com/office/drawing/2014/main" id="{E94A104D-B0BA-4385-8A27-5D2C89142BC8}"/>
              </a:ext>
            </a:extLst>
          </p:cNvPr>
          <p:cNvSpPr txBox="1">
            <a:spLocks noChangeArrowheads="1"/>
          </p:cNvSpPr>
          <p:nvPr/>
        </p:nvSpPr>
        <p:spPr bwMode="auto">
          <a:xfrm>
            <a:off x="5276955" y="775884"/>
            <a:ext cx="5048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11</a:t>
            </a:r>
            <a:r>
              <a:rPr lang="ja-JP" altLang="en-US" sz="1000"/>
              <a:t>月</a:t>
            </a:r>
          </a:p>
        </p:txBody>
      </p:sp>
      <p:sp>
        <p:nvSpPr>
          <p:cNvPr id="20" name="テキスト ボックス 18">
            <a:extLst>
              <a:ext uri="{FF2B5EF4-FFF2-40B4-BE49-F238E27FC236}">
                <a16:creationId xmlns:a16="http://schemas.microsoft.com/office/drawing/2014/main" id="{2874F434-18D8-49EF-841E-1D1494F34B02}"/>
              </a:ext>
            </a:extLst>
          </p:cNvPr>
          <p:cNvSpPr txBox="1">
            <a:spLocks noChangeArrowheads="1"/>
          </p:cNvSpPr>
          <p:nvPr/>
        </p:nvSpPr>
        <p:spPr bwMode="auto">
          <a:xfrm>
            <a:off x="5997043" y="783928"/>
            <a:ext cx="5048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12</a:t>
            </a:r>
            <a:r>
              <a:rPr lang="ja-JP" altLang="en-US" sz="1000"/>
              <a:t>月</a:t>
            </a:r>
          </a:p>
        </p:txBody>
      </p:sp>
      <p:sp>
        <p:nvSpPr>
          <p:cNvPr id="21" name="テキスト ボックス 19">
            <a:extLst>
              <a:ext uri="{FF2B5EF4-FFF2-40B4-BE49-F238E27FC236}">
                <a16:creationId xmlns:a16="http://schemas.microsoft.com/office/drawing/2014/main" id="{E2898D79-95D2-45ED-A611-E8FDEE9FADD5}"/>
              </a:ext>
            </a:extLst>
          </p:cNvPr>
          <p:cNvSpPr txBox="1">
            <a:spLocks noChangeArrowheads="1"/>
          </p:cNvSpPr>
          <p:nvPr/>
        </p:nvSpPr>
        <p:spPr bwMode="auto">
          <a:xfrm>
            <a:off x="6746374" y="778085"/>
            <a:ext cx="50482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1</a:t>
            </a:r>
            <a:r>
              <a:rPr lang="ja-JP" altLang="en-US" sz="1000"/>
              <a:t>月</a:t>
            </a:r>
          </a:p>
        </p:txBody>
      </p:sp>
      <p:sp>
        <p:nvSpPr>
          <p:cNvPr id="22" name="テキスト ボックス 20">
            <a:extLst>
              <a:ext uri="{FF2B5EF4-FFF2-40B4-BE49-F238E27FC236}">
                <a16:creationId xmlns:a16="http://schemas.microsoft.com/office/drawing/2014/main" id="{6E4AC542-EA2F-4BBA-8A25-BC1FCC671303}"/>
              </a:ext>
            </a:extLst>
          </p:cNvPr>
          <p:cNvSpPr txBox="1">
            <a:spLocks noChangeArrowheads="1"/>
          </p:cNvSpPr>
          <p:nvPr/>
        </p:nvSpPr>
        <p:spPr bwMode="auto">
          <a:xfrm>
            <a:off x="7460590" y="775883"/>
            <a:ext cx="50323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2</a:t>
            </a:r>
            <a:r>
              <a:rPr lang="ja-JP" altLang="en-US" sz="1000"/>
              <a:t>月</a:t>
            </a:r>
          </a:p>
        </p:txBody>
      </p:sp>
      <p:sp>
        <p:nvSpPr>
          <p:cNvPr id="23" name="テキスト ボックス 21">
            <a:extLst>
              <a:ext uri="{FF2B5EF4-FFF2-40B4-BE49-F238E27FC236}">
                <a16:creationId xmlns:a16="http://schemas.microsoft.com/office/drawing/2014/main" id="{851A02C2-E9A2-428C-BF57-DC7BCC59A1EB}"/>
              </a:ext>
            </a:extLst>
          </p:cNvPr>
          <p:cNvSpPr txBox="1">
            <a:spLocks noChangeArrowheads="1"/>
          </p:cNvSpPr>
          <p:nvPr/>
        </p:nvSpPr>
        <p:spPr bwMode="auto">
          <a:xfrm>
            <a:off x="8171964" y="775883"/>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a:t>3</a:t>
            </a:r>
            <a:r>
              <a:rPr lang="ja-JP" altLang="en-US" sz="1000"/>
              <a:t>月</a:t>
            </a:r>
          </a:p>
        </p:txBody>
      </p:sp>
      <p:sp>
        <p:nvSpPr>
          <p:cNvPr id="24" name="コンテンツ プレースホルダー 1">
            <a:extLst>
              <a:ext uri="{FF2B5EF4-FFF2-40B4-BE49-F238E27FC236}">
                <a16:creationId xmlns:a16="http://schemas.microsoft.com/office/drawing/2014/main" id="{7F9B8A26-9329-4CFF-B1EF-E41F3B810695}"/>
              </a:ext>
            </a:extLst>
          </p:cNvPr>
          <p:cNvSpPr txBox="1">
            <a:spLocks/>
          </p:cNvSpPr>
          <p:nvPr/>
        </p:nvSpPr>
        <p:spPr bwMode="white">
          <a:xfrm>
            <a:off x="261621" y="269233"/>
            <a:ext cx="7594669" cy="457525"/>
          </a:xfrm>
          <a:prstGeom prst="rect">
            <a:avLst/>
          </a:prstGeom>
        </p:spPr>
        <p:txBody>
          <a:bodyPr lIns="252000" tIns="72000" rIns="0" bIns="0" anchor="ctr">
            <a:normAutofit/>
          </a:bodyPr>
          <a:lstStyle>
            <a:lvl1pPr marL="0" indent="0" algn="ctr" defTabSz="861993" rtl="0" eaLnBrk="1" latinLnBrk="0" hangingPunct="1">
              <a:lnSpc>
                <a:spcPct val="90000"/>
              </a:lnSpc>
              <a:spcBef>
                <a:spcPts val="942"/>
              </a:spcBef>
              <a:buFontTx/>
              <a:buNone/>
              <a:defRPr kumimoji="1" sz="2200" b="1" i="0" kern="1200">
                <a:solidFill>
                  <a:schemeClr val="bg1"/>
                </a:solidFill>
                <a:latin typeface="メイリオ" panose="020B0604030504040204" pitchFamily="50" charset="-128"/>
                <a:ea typeface="メイリオ" panose="020B0604030504040204" pitchFamily="50" charset="-128"/>
                <a:cs typeface="+mn-cs"/>
              </a:defRPr>
            </a:lvl1pPr>
            <a:lvl2pPr marL="0" indent="0" algn="l" defTabSz="861993" rtl="0" eaLnBrk="1" latinLnBrk="0" hangingPunct="1">
              <a:lnSpc>
                <a:spcPct val="90000"/>
              </a:lnSpc>
              <a:spcBef>
                <a:spcPts val="471"/>
              </a:spcBef>
              <a:buFontTx/>
              <a:buNone/>
              <a:defRPr kumimoji="1" sz="2263" kern="1200">
                <a:solidFill>
                  <a:schemeClr val="tx1"/>
                </a:solidFill>
                <a:latin typeface="+mn-lt"/>
                <a:ea typeface="+mn-ea"/>
                <a:cs typeface="+mn-cs"/>
              </a:defRPr>
            </a:lvl2pPr>
            <a:lvl3pPr marL="0" indent="0" algn="l" defTabSz="861993" rtl="0" eaLnBrk="1" latinLnBrk="0" hangingPunct="1">
              <a:lnSpc>
                <a:spcPct val="90000"/>
              </a:lnSpc>
              <a:spcBef>
                <a:spcPts val="471"/>
              </a:spcBef>
              <a:buFontTx/>
              <a:buNone/>
              <a:defRPr kumimoji="1" sz="1886" kern="1200">
                <a:solidFill>
                  <a:schemeClr val="tx1"/>
                </a:solidFill>
                <a:latin typeface="+mn-lt"/>
                <a:ea typeface="+mn-ea"/>
                <a:cs typeface="+mn-cs"/>
              </a:defRPr>
            </a:lvl3pPr>
            <a:lvl4pPr marL="0" indent="0" algn="l" defTabSz="861993" rtl="0" eaLnBrk="1" latinLnBrk="0" hangingPunct="1">
              <a:lnSpc>
                <a:spcPct val="90000"/>
              </a:lnSpc>
              <a:spcBef>
                <a:spcPts val="471"/>
              </a:spcBef>
              <a:buFontTx/>
              <a:buNone/>
              <a:defRPr kumimoji="1" sz="1697" kern="1200">
                <a:solidFill>
                  <a:schemeClr val="tx1"/>
                </a:solidFill>
                <a:latin typeface="+mn-lt"/>
                <a:ea typeface="+mn-ea"/>
                <a:cs typeface="+mn-cs"/>
              </a:defRPr>
            </a:lvl4pPr>
            <a:lvl5pPr marL="0" indent="0" algn="l" defTabSz="861993" rtl="0" eaLnBrk="1" latinLnBrk="0" hangingPunct="1">
              <a:lnSpc>
                <a:spcPct val="90000"/>
              </a:lnSpc>
              <a:spcBef>
                <a:spcPts val="471"/>
              </a:spcBef>
              <a:buFontTx/>
              <a:buNone/>
              <a:defRPr kumimoji="1" sz="1697" kern="1200">
                <a:solidFill>
                  <a:schemeClr val="tx1"/>
                </a:solidFill>
                <a:latin typeface="+mn-lt"/>
                <a:ea typeface="+mn-ea"/>
                <a:cs typeface="+mn-cs"/>
              </a:defRPr>
            </a:lvl5pPr>
            <a:lvl6pPr marL="2370481"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7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47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470"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a:lstStyle>
          <a:p>
            <a:r>
              <a:rPr lang="ja-JP" altLang="en-US" sz="1800"/>
              <a:t>令和８年度　関東ブロック協議会の活動予定</a:t>
            </a:r>
          </a:p>
        </p:txBody>
      </p:sp>
      <p:sp>
        <p:nvSpPr>
          <p:cNvPr id="26" name="矢印: 下 25">
            <a:extLst>
              <a:ext uri="{FF2B5EF4-FFF2-40B4-BE49-F238E27FC236}">
                <a16:creationId xmlns:a16="http://schemas.microsoft.com/office/drawing/2014/main" id="{BCED4E72-19F0-4656-A437-235BF704BB49}"/>
              </a:ext>
            </a:extLst>
          </p:cNvPr>
          <p:cNvSpPr/>
          <p:nvPr/>
        </p:nvSpPr>
        <p:spPr>
          <a:xfrm rot="16200000">
            <a:off x="4316815" y="2868025"/>
            <a:ext cx="263197" cy="2512684"/>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六角形 26">
            <a:extLst>
              <a:ext uri="{FF2B5EF4-FFF2-40B4-BE49-F238E27FC236}">
                <a16:creationId xmlns:a16="http://schemas.microsoft.com/office/drawing/2014/main" id="{E7BAE474-D7EF-4A25-BACD-9EB971675CA7}"/>
              </a:ext>
            </a:extLst>
          </p:cNvPr>
          <p:cNvSpPr/>
          <p:nvPr/>
        </p:nvSpPr>
        <p:spPr>
          <a:xfrm>
            <a:off x="8242447" y="1551856"/>
            <a:ext cx="360000" cy="287337"/>
          </a:xfrm>
          <a:prstGeom prst="hexagon">
            <a:avLst>
              <a:gd name="adj" fmla="val 37828"/>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 name="角丸四角形 8">
            <a:extLst>
              <a:ext uri="{FF2B5EF4-FFF2-40B4-BE49-F238E27FC236}">
                <a16:creationId xmlns:a16="http://schemas.microsoft.com/office/drawing/2014/main" id="{55FA5A8C-A0AC-4B11-A727-A756028513F3}"/>
              </a:ext>
            </a:extLst>
          </p:cNvPr>
          <p:cNvSpPr/>
          <p:nvPr/>
        </p:nvSpPr>
        <p:spPr>
          <a:xfrm>
            <a:off x="205184" y="3073350"/>
            <a:ext cx="1100783" cy="569385"/>
          </a:xfrm>
          <a:prstGeom prst="roundRect">
            <a:avLst/>
          </a:prstGeom>
          <a:no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a:solidFill>
                  <a:schemeClr val="tx1"/>
                </a:solidFill>
                <a:latin typeface="メイリオ" panose="020B0604030504040204" pitchFamily="50" charset="-128"/>
                <a:ea typeface="メイリオ" panose="020B0604030504040204" pitchFamily="50" charset="-128"/>
              </a:rPr>
              <a:t>災害対応力の底上げ</a:t>
            </a:r>
          </a:p>
        </p:txBody>
      </p:sp>
      <p:sp>
        <p:nvSpPr>
          <p:cNvPr id="38" name="角丸四角形 8">
            <a:extLst>
              <a:ext uri="{FF2B5EF4-FFF2-40B4-BE49-F238E27FC236}">
                <a16:creationId xmlns:a16="http://schemas.microsoft.com/office/drawing/2014/main" id="{440366CF-F99A-4654-8A96-0F0B09D46A11}"/>
              </a:ext>
            </a:extLst>
          </p:cNvPr>
          <p:cNvSpPr/>
          <p:nvPr/>
        </p:nvSpPr>
        <p:spPr>
          <a:xfrm>
            <a:off x="189498" y="5232154"/>
            <a:ext cx="1104708" cy="569385"/>
          </a:xfrm>
          <a:prstGeom prst="roundRect">
            <a:avLst/>
          </a:prstGeom>
          <a:no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a:solidFill>
                  <a:schemeClr val="tx1"/>
                </a:solidFill>
                <a:latin typeface="メイリオ" panose="020B0604030504040204" pitchFamily="50" charset="-128"/>
                <a:ea typeface="メイリオ" panose="020B0604030504040204" pitchFamily="50" charset="-128"/>
              </a:rPr>
              <a:t>円滑な</a:t>
            </a:r>
            <a:endParaRPr lang="en-US" altLang="ja-JP" sz="1400" b="1">
              <a:solidFill>
                <a:schemeClr val="tx1"/>
              </a:solidFill>
              <a:latin typeface="メイリオ" panose="020B0604030504040204" pitchFamily="50" charset="-128"/>
              <a:ea typeface="メイリオ" panose="020B0604030504040204" pitchFamily="50" charset="-128"/>
            </a:endParaRPr>
          </a:p>
          <a:p>
            <a:pPr algn="ctr"/>
            <a:r>
              <a:rPr lang="ja-JP" altLang="en-US" sz="1400" b="1">
                <a:solidFill>
                  <a:schemeClr val="tx1"/>
                </a:solidFill>
                <a:latin typeface="メイリオ" panose="020B0604030504040204" pitchFamily="50" charset="-128"/>
                <a:ea typeface="メイリオ" panose="020B0604030504040204" pitchFamily="50" charset="-128"/>
              </a:rPr>
              <a:t>情報共有</a:t>
            </a:r>
            <a:endParaRPr lang="en-US" altLang="ja-JP" sz="1400" b="1">
              <a:solidFill>
                <a:schemeClr val="tx1"/>
              </a:solidFill>
              <a:latin typeface="メイリオ" panose="020B0604030504040204" pitchFamily="50" charset="-128"/>
              <a:ea typeface="メイリオ" panose="020B0604030504040204" pitchFamily="50" charset="-128"/>
            </a:endParaRPr>
          </a:p>
        </p:txBody>
      </p:sp>
      <p:sp>
        <p:nvSpPr>
          <p:cNvPr id="39" name="角丸四角形 8">
            <a:extLst>
              <a:ext uri="{FF2B5EF4-FFF2-40B4-BE49-F238E27FC236}">
                <a16:creationId xmlns:a16="http://schemas.microsoft.com/office/drawing/2014/main" id="{A2780CED-D3FF-428E-BF13-9D8FAAB94F15}"/>
              </a:ext>
            </a:extLst>
          </p:cNvPr>
          <p:cNvSpPr/>
          <p:nvPr/>
        </p:nvSpPr>
        <p:spPr>
          <a:xfrm>
            <a:off x="185573" y="1405851"/>
            <a:ext cx="1104708" cy="579649"/>
          </a:xfrm>
          <a:prstGeom prst="roundRect">
            <a:avLst/>
          </a:prstGeom>
          <a:no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a:solidFill>
                  <a:schemeClr val="tx1"/>
                </a:solidFill>
                <a:latin typeface="メイリオ" panose="020B0604030504040204" pitchFamily="50" charset="-128"/>
                <a:ea typeface="メイリオ" panose="020B0604030504040204" pitchFamily="50" charset="-128"/>
              </a:rPr>
              <a:t>広域連携</a:t>
            </a:r>
            <a:endParaRPr lang="en-US" altLang="ja-JP" sz="1400" b="1">
              <a:solidFill>
                <a:schemeClr val="tx1"/>
              </a:solidFill>
              <a:latin typeface="メイリオ" panose="020B0604030504040204" pitchFamily="50" charset="-128"/>
              <a:ea typeface="メイリオ" panose="020B0604030504040204" pitchFamily="50" charset="-128"/>
            </a:endParaRPr>
          </a:p>
          <a:p>
            <a:pPr algn="ctr"/>
            <a:r>
              <a:rPr lang="ja-JP" altLang="en-US" sz="1400" b="1">
                <a:solidFill>
                  <a:schemeClr val="tx1"/>
                </a:solidFill>
                <a:latin typeface="メイリオ" panose="020B0604030504040204" pitchFamily="50" charset="-128"/>
                <a:ea typeface="メイリオ" panose="020B0604030504040204" pitchFamily="50" charset="-128"/>
              </a:rPr>
              <a:t>体制の構築</a:t>
            </a:r>
          </a:p>
        </p:txBody>
      </p:sp>
      <p:sp>
        <p:nvSpPr>
          <p:cNvPr id="40" name="六角形 39">
            <a:extLst>
              <a:ext uri="{FF2B5EF4-FFF2-40B4-BE49-F238E27FC236}">
                <a16:creationId xmlns:a16="http://schemas.microsoft.com/office/drawing/2014/main" id="{9571031F-4CAA-480C-BA7C-4BFEB98689B7}"/>
              </a:ext>
            </a:extLst>
          </p:cNvPr>
          <p:cNvSpPr/>
          <p:nvPr/>
        </p:nvSpPr>
        <p:spPr>
          <a:xfrm>
            <a:off x="2272164" y="5883207"/>
            <a:ext cx="376169" cy="288000"/>
          </a:xfrm>
          <a:prstGeom prst="hexagon">
            <a:avLst>
              <a:gd name="adj" fmla="val 37828"/>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b="1">
              <a:solidFill>
                <a:schemeClr val="bg1"/>
              </a:solidFill>
            </a:endParaRPr>
          </a:p>
        </p:txBody>
      </p:sp>
      <p:sp>
        <p:nvSpPr>
          <p:cNvPr id="43" name="六角形 42">
            <a:extLst>
              <a:ext uri="{FF2B5EF4-FFF2-40B4-BE49-F238E27FC236}">
                <a16:creationId xmlns:a16="http://schemas.microsoft.com/office/drawing/2014/main" id="{7C831347-CBA8-47B6-B44C-D2C05C8E6329}"/>
              </a:ext>
            </a:extLst>
          </p:cNvPr>
          <p:cNvSpPr/>
          <p:nvPr/>
        </p:nvSpPr>
        <p:spPr>
          <a:xfrm>
            <a:off x="2802037" y="4004278"/>
            <a:ext cx="617835" cy="2520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44" name="六角形 43">
            <a:extLst>
              <a:ext uri="{FF2B5EF4-FFF2-40B4-BE49-F238E27FC236}">
                <a16:creationId xmlns:a16="http://schemas.microsoft.com/office/drawing/2014/main" id="{0D7624E4-3F79-44C7-8F32-CCB1CB380710}"/>
              </a:ext>
            </a:extLst>
          </p:cNvPr>
          <p:cNvSpPr/>
          <p:nvPr/>
        </p:nvSpPr>
        <p:spPr>
          <a:xfrm>
            <a:off x="5652120" y="4005064"/>
            <a:ext cx="617835" cy="2520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59" name="六角形 58">
            <a:extLst>
              <a:ext uri="{FF2B5EF4-FFF2-40B4-BE49-F238E27FC236}">
                <a16:creationId xmlns:a16="http://schemas.microsoft.com/office/drawing/2014/main" id="{E58AD68D-63CF-4FC9-ABD1-9FFFFADE2F3B}"/>
              </a:ext>
            </a:extLst>
          </p:cNvPr>
          <p:cNvSpPr/>
          <p:nvPr/>
        </p:nvSpPr>
        <p:spPr>
          <a:xfrm>
            <a:off x="6448605" y="5883207"/>
            <a:ext cx="376169" cy="288000"/>
          </a:xfrm>
          <a:prstGeom prst="hexagon">
            <a:avLst>
              <a:gd name="adj" fmla="val 37828"/>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b="1">
              <a:solidFill>
                <a:schemeClr val="bg1"/>
              </a:solidFill>
            </a:endParaRPr>
          </a:p>
        </p:txBody>
      </p:sp>
      <p:sp>
        <p:nvSpPr>
          <p:cNvPr id="4" name="角丸四角形 98">
            <a:extLst>
              <a:ext uri="{FF2B5EF4-FFF2-40B4-BE49-F238E27FC236}">
                <a16:creationId xmlns:a16="http://schemas.microsoft.com/office/drawing/2014/main" id="{F8A6F0BE-8D30-0E6D-D808-0765B33D5495}"/>
              </a:ext>
            </a:extLst>
          </p:cNvPr>
          <p:cNvSpPr/>
          <p:nvPr/>
        </p:nvSpPr>
        <p:spPr>
          <a:xfrm>
            <a:off x="1547664" y="3884955"/>
            <a:ext cx="1206132" cy="451271"/>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処理計画の実効性確保（１団体）</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28" name="角丸四角形 98">
            <a:extLst>
              <a:ext uri="{FF2B5EF4-FFF2-40B4-BE49-F238E27FC236}">
                <a16:creationId xmlns:a16="http://schemas.microsoft.com/office/drawing/2014/main" id="{C4CCF316-CAF4-1102-6A57-E90729B83483}"/>
              </a:ext>
            </a:extLst>
          </p:cNvPr>
          <p:cNvSpPr/>
          <p:nvPr/>
        </p:nvSpPr>
        <p:spPr>
          <a:xfrm>
            <a:off x="5489132" y="3769617"/>
            <a:ext cx="1100783" cy="16609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フォローアップ</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32" name="六角形 31">
            <a:extLst>
              <a:ext uri="{FF2B5EF4-FFF2-40B4-BE49-F238E27FC236}">
                <a16:creationId xmlns:a16="http://schemas.microsoft.com/office/drawing/2014/main" id="{2197619C-B78C-3A33-815B-F8D717E697C7}"/>
              </a:ext>
            </a:extLst>
          </p:cNvPr>
          <p:cNvSpPr/>
          <p:nvPr/>
        </p:nvSpPr>
        <p:spPr>
          <a:xfrm>
            <a:off x="3683616" y="4770935"/>
            <a:ext cx="360000" cy="2052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33" name="角丸四角形 98">
            <a:extLst>
              <a:ext uri="{FF2B5EF4-FFF2-40B4-BE49-F238E27FC236}">
                <a16:creationId xmlns:a16="http://schemas.microsoft.com/office/drawing/2014/main" id="{5392B34A-9B62-BFF7-0900-A04A32735D43}"/>
              </a:ext>
            </a:extLst>
          </p:cNvPr>
          <p:cNvSpPr/>
          <p:nvPr/>
        </p:nvSpPr>
        <p:spPr>
          <a:xfrm>
            <a:off x="3566446" y="4476634"/>
            <a:ext cx="717310" cy="28063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運用訓練</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47" name="角丸四角形 130">
            <a:extLst>
              <a:ext uri="{FF2B5EF4-FFF2-40B4-BE49-F238E27FC236}">
                <a16:creationId xmlns:a16="http://schemas.microsoft.com/office/drawing/2014/main" id="{5EFE45A7-ABF0-5C33-2AD2-364C4D108821}"/>
              </a:ext>
            </a:extLst>
          </p:cNvPr>
          <p:cNvSpPr/>
          <p:nvPr/>
        </p:nvSpPr>
        <p:spPr>
          <a:xfrm>
            <a:off x="2090436" y="5577766"/>
            <a:ext cx="901154" cy="288000"/>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r>
              <a:rPr lang="ja-JP" altLang="en-US" sz="1100" b="1">
                <a:solidFill>
                  <a:schemeClr val="tx1"/>
                </a:solidFill>
                <a:latin typeface="メイリオ" panose="020B0604030504040204" pitchFamily="50" charset="-128"/>
                <a:ea typeface="メイリオ" panose="020B0604030504040204" pitchFamily="50" charset="-128"/>
              </a:rPr>
              <a:t>意見交換会</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49" name="角丸四角形 130">
            <a:extLst>
              <a:ext uri="{FF2B5EF4-FFF2-40B4-BE49-F238E27FC236}">
                <a16:creationId xmlns:a16="http://schemas.microsoft.com/office/drawing/2014/main" id="{FB3BD92C-4440-66D6-4966-8FE32AD146F5}"/>
              </a:ext>
            </a:extLst>
          </p:cNvPr>
          <p:cNvSpPr/>
          <p:nvPr/>
        </p:nvSpPr>
        <p:spPr>
          <a:xfrm>
            <a:off x="6259183" y="5616752"/>
            <a:ext cx="901154" cy="288000"/>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r>
              <a:rPr lang="ja-JP" altLang="en-US" sz="1100" b="1">
                <a:solidFill>
                  <a:schemeClr val="tx1"/>
                </a:solidFill>
                <a:latin typeface="メイリオ" panose="020B0604030504040204" pitchFamily="50" charset="-128"/>
                <a:ea typeface="メイリオ" panose="020B0604030504040204" pitchFamily="50" charset="-128"/>
              </a:rPr>
              <a:t>意見交換会</a:t>
            </a:r>
            <a:endParaRPr lang="en-US" altLang="ja-JP" sz="1100" b="1">
              <a:solidFill>
                <a:schemeClr val="tx1"/>
              </a:solidFill>
              <a:latin typeface="メイリオ" panose="020B0604030504040204" pitchFamily="50" charset="-128"/>
              <a:ea typeface="メイリオ" panose="020B0604030504040204" pitchFamily="50" charset="-128"/>
            </a:endParaRPr>
          </a:p>
        </p:txBody>
      </p:sp>
      <p:cxnSp>
        <p:nvCxnSpPr>
          <p:cNvPr id="54" name="直線コネクタ 53">
            <a:extLst>
              <a:ext uri="{FF2B5EF4-FFF2-40B4-BE49-F238E27FC236}">
                <a16:creationId xmlns:a16="http://schemas.microsoft.com/office/drawing/2014/main" id="{F4F7E51C-4CC4-08B8-AF1A-E34663A2E40D}"/>
              </a:ext>
            </a:extLst>
          </p:cNvPr>
          <p:cNvCxnSpPr/>
          <p:nvPr/>
        </p:nvCxnSpPr>
        <p:spPr>
          <a:xfrm>
            <a:off x="615581" y="2651619"/>
            <a:ext cx="8116189" cy="0"/>
          </a:xfrm>
          <a:prstGeom prst="line">
            <a:avLst/>
          </a:prstGeom>
          <a:ln w="25400">
            <a:prstDash val="dash"/>
          </a:ln>
        </p:spPr>
        <p:style>
          <a:lnRef idx="1">
            <a:schemeClr val="dk1"/>
          </a:lnRef>
          <a:fillRef idx="0">
            <a:schemeClr val="dk1"/>
          </a:fillRef>
          <a:effectRef idx="0">
            <a:schemeClr val="dk1"/>
          </a:effectRef>
          <a:fontRef idx="minor">
            <a:schemeClr val="tx1"/>
          </a:fontRef>
        </p:style>
      </p:cxnSp>
      <p:cxnSp>
        <p:nvCxnSpPr>
          <p:cNvPr id="5" name="直線コネクタ 4">
            <a:extLst>
              <a:ext uri="{FF2B5EF4-FFF2-40B4-BE49-F238E27FC236}">
                <a16:creationId xmlns:a16="http://schemas.microsoft.com/office/drawing/2014/main" id="{4152C555-6B5A-7418-B8F6-2636DD134BB3}"/>
              </a:ext>
            </a:extLst>
          </p:cNvPr>
          <p:cNvCxnSpPr/>
          <p:nvPr/>
        </p:nvCxnSpPr>
        <p:spPr>
          <a:xfrm>
            <a:off x="582750" y="5157192"/>
            <a:ext cx="8116189" cy="0"/>
          </a:xfrm>
          <a:prstGeom prst="line">
            <a:avLst/>
          </a:prstGeom>
          <a:ln w="25400">
            <a:prstDash val="dash"/>
          </a:ln>
        </p:spPr>
        <p:style>
          <a:lnRef idx="1">
            <a:schemeClr val="dk1"/>
          </a:lnRef>
          <a:fillRef idx="0">
            <a:schemeClr val="dk1"/>
          </a:fillRef>
          <a:effectRef idx="0">
            <a:schemeClr val="dk1"/>
          </a:effectRef>
          <a:fontRef idx="minor">
            <a:schemeClr val="tx1"/>
          </a:fontRef>
        </p:style>
      </p:cxnSp>
      <p:sp>
        <p:nvSpPr>
          <p:cNvPr id="25" name="角丸四角形 98">
            <a:extLst>
              <a:ext uri="{FF2B5EF4-FFF2-40B4-BE49-F238E27FC236}">
                <a16:creationId xmlns:a16="http://schemas.microsoft.com/office/drawing/2014/main" id="{0432A81B-9581-D20B-A31D-FFE23AFB2D79}"/>
              </a:ext>
            </a:extLst>
          </p:cNvPr>
          <p:cNvSpPr/>
          <p:nvPr/>
        </p:nvSpPr>
        <p:spPr>
          <a:xfrm>
            <a:off x="3548615" y="3805227"/>
            <a:ext cx="1908340" cy="232639"/>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000">
                <a:solidFill>
                  <a:schemeClr val="tx1"/>
                </a:solidFill>
                <a:latin typeface="メイリオ" panose="020B0604030504040204" pitchFamily="50" charset="-128"/>
                <a:ea typeface="メイリオ" panose="020B0604030504040204" pitchFamily="50" charset="-128"/>
              </a:rPr>
              <a:t>自治体庁内での気づきの共有</a:t>
            </a:r>
            <a:endParaRPr lang="en-US" altLang="ja-JP" sz="1000">
              <a:solidFill>
                <a:schemeClr val="tx1"/>
              </a:solidFill>
              <a:latin typeface="メイリオ" panose="020B0604030504040204" pitchFamily="50" charset="-128"/>
              <a:ea typeface="メイリオ" panose="020B0604030504040204" pitchFamily="50" charset="-128"/>
            </a:endParaRPr>
          </a:p>
        </p:txBody>
      </p:sp>
      <p:sp>
        <p:nvSpPr>
          <p:cNvPr id="29" name="六角形 28">
            <a:extLst>
              <a:ext uri="{FF2B5EF4-FFF2-40B4-BE49-F238E27FC236}">
                <a16:creationId xmlns:a16="http://schemas.microsoft.com/office/drawing/2014/main" id="{3A3BD715-7074-FC9D-662B-AB6ED277B184}"/>
              </a:ext>
            </a:extLst>
          </p:cNvPr>
          <p:cNvSpPr/>
          <p:nvPr/>
        </p:nvSpPr>
        <p:spPr>
          <a:xfrm>
            <a:off x="1494291" y="5293157"/>
            <a:ext cx="7070767" cy="216000"/>
          </a:xfrm>
          <a:prstGeom prst="hexagon">
            <a:avLst>
              <a:gd name="adj" fmla="val 37699"/>
              <a:gd name="vf" fmla="val 115470"/>
            </a:avLst>
          </a:prstGeom>
          <a:solidFill>
            <a:schemeClr val="accent2"/>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36000" bIns="0" anchor="ctr"/>
          <a:lstStyle/>
          <a:p>
            <a:pPr algn="ctr">
              <a:defRPr/>
            </a:pPr>
            <a:r>
              <a:rPr lang="ja-JP" altLang="en-US" sz="1400" b="1">
                <a:solidFill>
                  <a:schemeClr val="bg1"/>
                </a:solidFill>
                <a:latin typeface="游ゴシック" panose="020B0400000000000000" pitchFamily="50" charset="-128"/>
                <a:ea typeface="游ゴシック" panose="020B0400000000000000" pitchFamily="50" charset="-128"/>
              </a:rPr>
              <a:t>協議会構成団体をはじめブロック内の自治体による平時からの取組</a:t>
            </a:r>
          </a:p>
        </p:txBody>
      </p:sp>
      <p:sp>
        <p:nvSpPr>
          <p:cNvPr id="37" name="角丸四角形 98">
            <a:extLst>
              <a:ext uri="{FF2B5EF4-FFF2-40B4-BE49-F238E27FC236}">
                <a16:creationId xmlns:a16="http://schemas.microsoft.com/office/drawing/2014/main" id="{00F0E4F3-D0E2-4268-CCA8-411ED64C8657}"/>
              </a:ext>
            </a:extLst>
          </p:cNvPr>
          <p:cNvSpPr/>
          <p:nvPr/>
        </p:nvSpPr>
        <p:spPr>
          <a:xfrm>
            <a:off x="292784" y="2047192"/>
            <a:ext cx="1039933" cy="229680"/>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400" b="1">
                <a:solidFill>
                  <a:srgbClr val="FF0000"/>
                </a:solidFill>
                <a:latin typeface="メイリオ" panose="020B0604030504040204" pitchFamily="50" charset="-128"/>
                <a:ea typeface="メイリオ" panose="020B0604030504040204" pitchFamily="50" charset="-128"/>
              </a:rPr>
              <a:t>関係づくり</a:t>
            </a:r>
            <a:endParaRPr lang="en-US" altLang="ja-JP" sz="1400" b="1">
              <a:solidFill>
                <a:srgbClr val="FF0000"/>
              </a:solidFill>
              <a:latin typeface="メイリオ" panose="020B0604030504040204" pitchFamily="50" charset="-128"/>
              <a:ea typeface="メイリオ" panose="020B0604030504040204" pitchFamily="50" charset="-128"/>
            </a:endParaRPr>
          </a:p>
        </p:txBody>
      </p:sp>
      <p:sp>
        <p:nvSpPr>
          <p:cNvPr id="41" name="角丸四角形 98">
            <a:extLst>
              <a:ext uri="{FF2B5EF4-FFF2-40B4-BE49-F238E27FC236}">
                <a16:creationId xmlns:a16="http://schemas.microsoft.com/office/drawing/2014/main" id="{C83E6B32-3FFE-C0CF-5FCD-20A9951FD729}"/>
              </a:ext>
            </a:extLst>
          </p:cNvPr>
          <p:cNvSpPr/>
          <p:nvPr/>
        </p:nvSpPr>
        <p:spPr>
          <a:xfrm>
            <a:off x="209684" y="3701780"/>
            <a:ext cx="1206132" cy="54326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lgn="ctr">
              <a:defRPr/>
            </a:pPr>
            <a:r>
              <a:rPr lang="ja-JP" altLang="en-US" sz="1400" b="1">
                <a:solidFill>
                  <a:srgbClr val="FF0000"/>
                </a:solidFill>
                <a:latin typeface="メイリオ" panose="020B0604030504040204" pitchFamily="50" charset="-128"/>
                <a:ea typeface="メイリオ" panose="020B0604030504040204" pitchFamily="50" charset="-128"/>
              </a:rPr>
              <a:t>キーパーソン</a:t>
            </a:r>
            <a:endParaRPr lang="en-US" altLang="ja-JP" sz="1400" b="1">
              <a:solidFill>
                <a:srgbClr val="FF0000"/>
              </a:solidFill>
              <a:latin typeface="メイリオ" panose="020B0604030504040204" pitchFamily="50" charset="-128"/>
              <a:ea typeface="メイリオ" panose="020B0604030504040204" pitchFamily="50" charset="-128"/>
            </a:endParaRPr>
          </a:p>
          <a:p>
            <a:pPr algn="ctr">
              <a:defRPr/>
            </a:pPr>
            <a:r>
              <a:rPr lang="ja-JP" altLang="en-US" sz="1400" b="1">
                <a:solidFill>
                  <a:srgbClr val="FF0000"/>
                </a:solidFill>
                <a:latin typeface="メイリオ" panose="020B0604030504040204" pitchFamily="50" charset="-128"/>
                <a:ea typeface="メイリオ" panose="020B0604030504040204" pitchFamily="50" charset="-128"/>
              </a:rPr>
              <a:t>の育成等</a:t>
            </a:r>
            <a:endParaRPr lang="en-US" altLang="ja-JP" sz="1400" b="1">
              <a:solidFill>
                <a:srgbClr val="FF0000"/>
              </a:solidFill>
              <a:latin typeface="メイリオ" panose="020B0604030504040204" pitchFamily="50" charset="-128"/>
              <a:ea typeface="メイリオ" panose="020B0604030504040204" pitchFamily="50" charset="-128"/>
            </a:endParaRPr>
          </a:p>
        </p:txBody>
      </p:sp>
      <p:sp>
        <p:nvSpPr>
          <p:cNvPr id="45" name="角丸四角形 98">
            <a:extLst>
              <a:ext uri="{FF2B5EF4-FFF2-40B4-BE49-F238E27FC236}">
                <a16:creationId xmlns:a16="http://schemas.microsoft.com/office/drawing/2014/main" id="{01FE2E12-154E-FBBC-6D9D-AE93D4F5B627}"/>
              </a:ext>
            </a:extLst>
          </p:cNvPr>
          <p:cNvSpPr/>
          <p:nvPr/>
        </p:nvSpPr>
        <p:spPr>
          <a:xfrm>
            <a:off x="250751" y="6246420"/>
            <a:ext cx="1081966" cy="148300"/>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400" b="1">
                <a:solidFill>
                  <a:srgbClr val="FF0000"/>
                </a:solidFill>
                <a:latin typeface="メイリオ" panose="020B0604030504040204" pitchFamily="50" charset="-128"/>
                <a:ea typeface="メイリオ" panose="020B0604030504040204" pitchFamily="50" charset="-128"/>
              </a:rPr>
              <a:t>平時からのコミュニケーションの充実</a:t>
            </a:r>
            <a:endParaRPr lang="en-US" altLang="ja-JP" sz="1400" b="1">
              <a:solidFill>
                <a:srgbClr val="FF0000"/>
              </a:solidFill>
              <a:latin typeface="メイリオ" panose="020B0604030504040204" pitchFamily="50" charset="-128"/>
              <a:ea typeface="メイリオ" panose="020B0604030504040204" pitchFamily="50" charset="-128"/>
            </a:endParaRPr>
          </a:p>
        </p:txBody>
      </p:sp>
      <p:sp>
        <p:nvSpPr>
          <p:cNvPr id="50" name="角丸四角形 98">
            <a:extLst>
              <a:ext uri="{FF2B5EF4-FFF2-40B4-BE49-F238E27FC236}">
                <a16:creationId xmlns:a16="http://schemas.microsoft.com/office/drawing/2014/main" id="{4B66406B-D326-E8F0-984B-F1CC1705B99E}"/>
              </a:ext>
            </a:extLst>
          </p:cNvPr>
          <p:cNvSpPr/>
          <p:nvPr/>
        </p:nvSpPr>
        <p:spPr>
          <a:xfrm>
            <a:off x="2888144" y="4783485"/>
            <a:ext cx="1957931" cy="320262"/>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bg1"/>
                </a:solidFill>
                <a:latin typeface="メイリオ" panose="020B0604030504040204" pitchFamily="50" charset="-128"/>
                <a:ea typeface="メイリオ" panose="020B0604030504040204" pitchFamily="50" charset="-128"/>
              </a:rPr>
              <a:t>関係団へ</a:t>
            </a:r>
            <a:endParaRPr lang="en-US" altLang="ja-JP" sz="1100" b="1">
              <a:solidFill>
                <a:schemeClr val="bg1"/>
              </a:solidFill>
              <a:latin typeface="メイリオ" panose="020B0604030504040204" pitchFamily="50" charset="-128"/>
              <a:ea typeface="メイリオ" panose="020B0604030504040204" pitchFamily="50" charset="-128"/>
            </a:endParaRPr>
          </a:p>
        </p:txBody>
      </p:sp>
      <p:sp>
        <p:nvSpPr>
          <p:cNvPr id="60" name="角丸四角形 98">
            <a:extLst>
              <a:ext uri="{FF2B5EF4-FFF2-40B4-BE49-F238E27FC236}">
                <a16:creationId xmlns:a16="http://schemas.microsoft.com/office/drawing/2014/main" id="{9B38E72D-F6C4-ED73-2516-B30FE3DA7A74}"/>
              </a:ext>
            </a:extLst>
          </p:cNvPr>
          <p:cNvSpPr/>
          <p:nvPr/>
        </p:nvSpPr>
        <p:spPr>
          <a:xfrm>
            <a:off x="1487370" y="2880880"/>
            <a:ext cx="1206132" cy="451271"/>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リーダー養成講座</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62" name="角丸四角形 98">
            <a:extLst>
              <a:ext uri="{FF2B5EF4-FFF2-40B4-BE49-F238E27FC236}">
                <a16:creationId xmlns:a16="http://schemas.microsoft.com/office/drawing/2014/main" id="{F36E905F-CC09-89FD-21DC-3223C21D883D}"/>
              </a:ext>
            </a:extLst>
          </p:cNvPr>
          <p:cNvSpPr/>
          <p:nvPr/>
        </p:nvSpPr>
        <p:spPr>
          <a:xfrm>
            <a:off x="2769983" y="3795735"/>
            <a:ext cx="730391" cy="204329"/>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図上演習</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63" name="角丸四角形 98">
            <a:extLst>
              <a:ext uri="{FF2B5EF4-FFF2-40B4-BE49-F238E27FC236}">
                <a16:creationId xmlns:a16="http://schemas.microsoft.com/office/drawing/2014/main" id="{F24D71D8-9E88-DBCB-2C14-F244D94AE4D4}"/>
              </a:ext>
            </a:extLst>
          </p:cNvPr>
          <p:cNvSpPr/>
          <p:nvPr/>
        </p:nvSpPr>
        <p:spPr>
          <a:xfrm>
            <a:off x="1523361" y="4572098"/>
            <a:ext cx="1246622" cy="451271"/>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首都直下地震に備えた官民連携対応体制の構築</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64" name="六角形 63">
            <a:extLst>
              <a:ext uri="{FF2B5EF4-FFF2-40B4-BE49-F238E27FC236}">
                <a16:creationId xmlns:a16="http://schemas.microsoft.com/office/drawing/2014/main" id="{942912D8-C3B7-5FBC-4801-721983B09B84}"/>
              </a:ext>
            </a:extLst>
          </p:cNvPr>
          <p:cNvSpPr/>
          <p:nvPr/>
        </p:nvSpPr>
        <p:spPr>
          <a:xfrm>
            <a:off x="6636689" y="4800040"/>
            <a:ext cx="514010" cy="2052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65" name="角丸四角形 98">
            <a:extLst>
              <a:ext uri="{FF2B5EF4-FFF2-40B4-BE49-F238E27FC236}">
                <a16:creationId xmlns:a16="http://schemas.microsoft.com/office/drawing/2014/main" id="{8A5CCC12-C6F7-A997-7696-1A0B86F2C2EE}"/>
              </a:ext>
            </a:extLst>
          </p:cNvPr>
          <p:cNvSpPr/>
          <p:nvPr/>
        </p:nvSpPr>
        <p:spPr>
          <a:xfrm>
            <a:off x="6522691" y="4505271"/>
            <a:ext cx="966860" cy="28063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課題の検討</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66" name="六角形 65">
            <a:extLst>
              <a:ext uri="{FF2B5EF4-FFF2-40B4-BE49-F238E27FC236}">
                <a16:creationId xmlns:a16="http://schemas.microsoft.com/office/drawing/2014/main" id="{1CEB99B3-3158-213E-48C0-AEEDB358687B}"/>
              </a:ext>
            </a:extLst>
          </p:cNvPr>
          <p:cNvSpPr/>
          <p:nvPr/>
        </p:nvSpPr>
        <p:spPr>
          <a:xfrm>
            <a:off x="2996374" y="3101298"/>
            <a:ext cx="504000" cy="2880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68" name="角丸四角形 98">
            <a:extLst>
              <a:ext uri="{FF2B5EF4-FFF2-40B4-BE49-F238E27FC236}">
                <a16:creationId xmlns:a16="http://schemas.microsoft.com/office/drawing/2014/main" id="{AD37F0CD-8526-DCB8-F3BF-903B700BF223}"/>
              </a:ext>
            </a:extLst>
          </p:cNvPr>
          <p:cNvSpPr/>
          <p:nvPr/>
        </p:nvSpPr>
        <p:spPr>
          <a:xfrm>
            <a:off x="2843808" y="2734690"/>
            <a:ext cx="1007892" cy="320262"/>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第</a:t>
            </a:r>
            <a:r>
              <a:rPr lang="en-US" altLang="ja-JP" sz="1100" b="1">
                <a:solidFill>
                  <a:schemeClr val="tx1"/>
                </a:solidFill>
                <a:latin typeface="メイリオ" panose="020B0604030504040204" pitchFamily="50" charset="-128"/>
                <a:ea typeface="メイリオ" panose="020B0604030504040204" pitchFamily="50" charset="-128"/>
              </a:rPr>
              <a:t>1</a:t>
            </a:r>
            <a:r>
              <a:rPr lang="ja-JP" altLang="en-US" sz="1100" b="1">
                <a:solidFill>
                  <a:schemeClr val="tx1"/>
                </a:solidFill>
                <a:latin typeface="メイリオ" panose="020B0604030504040204" pitchFamily="50" charset="-128"/>
                <a:ea typeface="メイリオ" panose="020B0604030504040204" pitchFamily="50" charset="-128"/>
              </a:rPr>
              <a:t>回</a:t>
            </a:r>
            <a:r>
              <a:rPr lang="en-US" altLang="ja-JP" sz="1100" b="1">
                <a:solidFill>
                  <a:schemeClr val="tx1"/>
                </a:solidFill>
                <a:latin typeface="メイリオ" panose="020B0604030504040204" pitchFamily="50" charset="-128"/>
                <a:ea typeface="メイリオ" panose="020B0604030504040204" pitchFamily="50" charset="-128"/>
              </a:rPr>
              <a:t>(</a:t>
            </a:r>
            <a:r>
              <a:rPr lang="ja-JP" altLang="en-US" sz="1100" b="1">
                <a:solidFill>
                  <a:schemeClr val="tx1"/>
                </a:solidFill>
                <a:latin typeface="メイリオ" panose="020B0604030504040204" pitchFamily="50" charset="-128"/>
                <a:ea typeface="メイリオ" panose="020B0604030504040204" pitchFamily="50" charset="-128"/>
              </a:rPr>
              <a:t>講義</a:t>
            </a:r>
            <a:r>
              <a:rPr lang="en-US" altLang="ja-JP" sz="1100" b="1">
                <a:solidFill>
                  <a:schemeClr val="tx1"/>
                </a:solidFill>
                <a:latin typeface="メイリオ" panose="020B0604030504040204" pitchFamily="50" charset="-128"/>
                <a:ea typeface="メイリオ" panose="020B0604030504040204" pitchFamily="50" charset="-128"/>
              </a:rPr>
              <a:t>)</a:t>
            </a:r>
          </a:p>
        </p:txBody>
      </p:sp>
      <p:sp>
        <p:nvSpPr>
          <p:cNvPr id="69" name="六角形 68">
            <a:extLst>
              <a:ext uri="{FF2B5EF4-FFF2-40B4-BE49-F238E27FC236}">
                <a16:creationId xmlns:a16="http://schemas.microsoft.com/office/drawing/2014/main" id="{82B50F27-C085-94E6-3979-DA115FCF4013}"/>
              </a:ext>
            </a:extLst>
          </p:cNvPr>
          <p:cNvSpPr/>
          <p:nvPr/>
        </p:nvSpPr>
        <p:spPr>
          <a:xfrm>
            <a:off x="4283907" y="3058969"/>
            <a:ext cx="504000" cy="2880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70" name="角丸四角形 98">
            <a:extLst>
              <a:ext uri="{FF2B5EF4-FFF2-40B4-BE49-F238E27FC236}">
                <a16:creationId xmlns:a16="http://schemas.microsoft.com/office/drawing/2014/main" id="{3EF6C0C1-6E57-11A7-7381-8EA67FE8646A}"/>
              </a:ext>
            </a:extLst>
          </p:cNvPr>
          <p:cNvSpPr/>
          <p:nvPr/>
        </p:nvSpPr>
        <p:spPr>
          <a:xfrm>
            <a:off x="3947076" y="2738707"/>
            <a:ext cx="1387535" cy="320262"/>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endParaRPr lang="en-US" altLang="ja-JP" sz="1100" b="1">
              <a:solidFill>
                <a:schemeClr val="tx1"/>
              </a:solidFill>
              <a:latin typeface="メイリオ" panose="020B0604030504040204" pitchFamily="50" charset="-128"/>
              <a:ea typeface="メイリオ" panose="020B0604030504040204" pitchFamily="50" charset="-128"/>
            </a:endParaRPr>
          </a:p>
          <a:p>
            <a:pPr>
              <a:defRPr/>
            </a:pPr>
            <a:r>
              <a:rPr lang="ja-JP" altLang="en-US" sz="1100" b="1">
                <a:solidFill>
                  <a:schemeClr val="tx1"/>
                </a:solidFill>
                <a:latin typeface="メイリオ" panose="020B0604030504040204" pitchFamily="50" charset="-128"/>
                <a:ea typeface="メイリオ" panose="020B0604030504040204" pitchFamily="50" charset="-128"/>
              </a:rPr>
              <a:t>第</a:t>
            </a:r>
            <a:r>
              <a:rPr lang="en-US" altLang="ja-JP" sz="1100" b="1">
                <a:solidFill>
                  <a:schemeClr val="tx1"/>
                </a:solidFill>
                <a:latin typeface="メイリオ" panose="020B0604030504040204" pitchFamily="50" charset="-128"/>
                <a:ea typeface="メイリオ" panose="020B0604030504040204" pitchFamily="50" charset="-128"/>
              </a:rPr>
              <a:t>2</a:t>
            </a:r>
            <a:r>
              <a:rPr lang="ja-JP" altLang="en-US" sz="1100" b="1">
                <a:solidFill>
                  <a:schemeClr val="tx1"/>
                </a:solidFill>
                <a:latin typeface="メイリオ" panose="020B0604030504040204" pitchFamily="50" charset="-128"/>
                <a:ea typeface="メイリオ" panose="020B0604030504040204" pitchFamily="50" charset="-128"/>
              </a:rPr>
              <a:t>回</a:t>
            </a:r>
            <a:r>
              <a:rPr lang="en-US" altLang="ja-JP" sz="1100" b="1">
                <a:solidFill>
                  <a:schemeClr val="tx1"/>
                </a:solidFill>
                <a:latin typeface="メイリオ" panose="020B0604030504040204" pitchFamily="50" charset="-128"/>
                <a:ea typeface="メイリオ" panose="020B0604030504040204" pitchFamily="50" charset="-128"/>
              </a:rPr>
              <a:t>(</a:t>
            </a:r>
            <a:r>
              <a:rPr lang="ja-JP" altLang="en-US" sz="1100" b="1">
                <a:solidFill>
                  <a:schemeClr val="tx1"/>
                </a:solidFill>
                <a:latin typeface="メイリオ" panose="020B0604030504040204" pitchFamily="50" charset="-128"/>
                <a:ea typeface="メイリオ" panose="020B0604030504040204" pitchFamily="50" charset="-128"/>
              </a:rPr>
              <a:t>ﾜｰｸｼｮｯﾌﾟ</a:t>
            </a:r>
            <a:r>
              <a:rPr lang="en-US" altLang="ja-JP" sz="1100" b="1">
                <a:solidFill>
                  <a:schemeClr val="tx1"/>
                </a:solidFill>
                <a:latin typeface="メイリオ" panose="020B0604030504040204" pitchFamily="50" charset="-128"/>
                <a:ea typeface="メイリオ" panose="020B0604030504040204" pitchFamily="50" charset="-128"/>
              </a:rPr>
              <a:t>)</a:t>
            </a:r>
          </a:p>
          <a:p>
            <a:pPr>
              <a:defRPr/>
            </a:pP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71" name="六角形 70">
            <a:extLst>
              <a:ext uri="{FF2B5EF4-FFF2-40B4-BE49-F238E27FC236}">
                <a16:creationId xmlns:a16="http://schemas.microsoft.com/office/drawing/2014/main" id="{1DB4F090-AEFB-B0F1-7378-76A8881D0886}"/>
              </a:ext>
            </a:extLst>
          </p:cNvPr>
          <p:cNvSpPr/>
          <p:nvPr/>
        </p:nvSpPr>
        <p:spPr>
          <a:xfrm>
            <a:off x="5384991" y="3067376"/>
            <a:ext cx="504000" cy="2880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72" name="角丸四角形 98">
            <a:extLst>
              <a:ext uri="{FF2B5EF4-FFF2-40B4-BE49-F238E27FC236}">
                <a16:creationId xmlns:a16="http://schemas.microsoft.com/office/drawing/2014/main" id="{7D1022C1-0595-D189-E128-D238D78A49EC}"/>
              </a:ext>
            </a:extLst>
          </p:cNvPr>
          <p:cNvSpPr/>
          <p:nvPr/>
        </p:nvSpPr>
        <p:spPr>
          <a:xfrm>
            <a:off x="5248906" y="2712421"/>
            <a:ext cx="1021049" cy="320262"/>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第</a:t>
            </a:r>
            <a:r>
              <a:rPr lang="en-US" altLang="ja-JP" sz="1100" b="1">
                <a:solidFill>
                  <a:schemeClr val="tx1"/>
                </a:solidFill>
                <a:latin typeface="メイリオ" panose="020B0604030504040204" pitchFamily="50" charset="-128"/>
                <a:ea typeface="メイリオ" panose="020B0604030504040204" pitchFamily="50" charset="-128"/>
              </a:rPr>
              <a:t>3</a:t>
            </a:r>
            <a:r>
              <a:rPr lang="ja-JP" altLang="en-US" sz="1100" b="1">
                <a:solidFill>
                  <a:schemeClr val="tx1"/>
                </a:solidFill>
                <a:latin typeface="メイリオ" panose="020B0604030504040204" pitchFamily="50" charset="-128"/>
                <a:ea typeface="メイリオ" panose="020B0604030504040204" pitchFamily="50" charset="-128"/>
              </a:rPr>
              <a:t>回</a:t>
            </a:r>
            <a:r>
              <a:rPr lang="en-US" altLang="ja-JP" sz="1100" b="1">
                <a:solidFill>
                  <a:schemeClr val="tx1"/>
                </a:solidFill>
                <a:latin typeface="メイリオ" panose="020B0604030504040204" pitchFamily="50" charset="-128"/>
                <a:ea typeface="メイリオ" panose="020B0604030504040204" pitchFamily="50" charset="-128"/>
              </a:rPr>
              <a:t>(</a:t>
            </a:r>
            <a:r>
              <a:rPr lang="ja-JP" altLang="en-US" sz="1100" b="1">
                <a:solidFill>
                  <a:schemeClr val="tx1"/>
                </a:solidFill>
                <a:latin typeface="メイリオ" panose="020B0604030504040204" pitchFamily="50" charset="-128"/>
                <a:ea typeface="メイリオ" panose="020B0604030504040204" pitchFamily="50" charset="-128"/>
              </a:rPr>
              <a:t>講義）</a:t>
            </a: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73" name="六角形 72">
            <a:extLst>
              <a:ext uri="{FF2B5EF4-FFF2-40B4-BE49-F238E27FC236}">
                <a16:creationId xmlns:a16="http://schemas.microsoft.com/office/drawing/2014/main" id="{6C4DF717-8344-C4C6-81CC-5630C4BD136A}"/>
              </a:ext>
            </a:extLst>
          </p:cNvPr>
          <p:cNvSpPr/>
          <p:nvPr/>
        </p:nvSpPr>
        <p:spPr>
          <a:xfrm>
            <a:off x="6448605" y="3067376"/>
            <a:ext cx="504000" cy="288000"/>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75" name="角丸四角形 98">
            <a:extLst>
              <a:ext uri="{FF2B5EF4-FFF2-40B4-BE49-F238E27FC236}">
                <a16:creationId xmlns:a16="http://schemas.microsoft.com/office/drawing/2014/main" id="{C541D24A-7B00-B7A3-3E92-7886D5141D95}"/>
              </a:ext>
            </a:extLst>
          </p:cNvPr>
          <p:cNvSpPr/>
          <p:nvPr/>
        </p:nvSpPr>
        <p:spPr>
          <a:xfrm>
            <a:off x="6398225" y="2801914"/>
            <a:ext cx="1258405" cy="320262"/>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panose="020B0604030504040204" pitchFamily="50" charset="-128"/>
                <a:ea typeface="メイリオ" panose="020B0604030504040204" pitchFamily="50" charset="-128"/>
              </a:rPr>
              <a:t>第</a:t>
            </a:r>
            <a:r>
              <a:rPr lang="en-US" altLang="ja-JP" sz="1100" b="1">
                <a:solidFill>
                  <a:schemeClr val="tx1"/>
                </a:solidFill>
                <a:latin typeface="メイリオ" panose="020B0604030504040204" pitchFamily="50" charset="-128"/>
                <a:ea typeface="メイリオ" panose="020B0604030504040204" pitchFamily="50" charset="-128"/>
              </a:rPr>
              <a:t>4</a:t>
            </a:r>
            <a:r>
              <a:rPr lang="ja-JP" altLang="en-US" sz="1100" b="1">
                <a:solidFill>
                  <a:schemeClr val="tx1"/>
                </a:solidFill>
                <a:latin typeface="メイリオ" panose="020B0604030504040204" pitchFamily="50" charset="-128"/>
                <a:ea typeface="メイリオ" panose="020B0604030504040204" pitchFamily="50" charset="-128"/>
              </a:rPr>
              <a:t>回</a:t>
            </a:r>
            <a:r>
              <a:rPr lang="en-US" altLang="ja-JP" sz="1100" b="1">
                <a:solidFill>
                  <a:schemeClr val="tx1"/>
                </a:solidFill>
                <a:latin typeface="メイリオ" panose="020B0604030504040204" pitchFamily="50" charset="-128"/>
                <a:ea typeface="メイリオ" panose="020B0604030504040204" pitchFamily="50" charset="-128"/>
              </a:rPr>
              <a:t>(</a:t>
            </a:r>
            <a:r>
              <a:rPr lang="ja-JP" altLang="en-US" sz="1100" b="1">
                <a:solidFill>
                  <a:schemeClr val="tx1"/>
                </a:solidFill>
                <a:latin typeface="メイリオ" panose="020B0604030504040204" pitchFamily="50" charset="-128"/>
                <a:ea typeface="メイリオ" panose="020B0604030504040204" pitchFamily="50" charset="-128"/>
              </a:rPr>
              <a:t>ﾜｰｸｼｮｯﾌﾟ</a:t>
            </a:r>
            <a:r>
              <a:rPr lang="en-US" altLang="ja-JP" sz="1100" b="1">
                <a:solidFill>
                  <a:schemeClr val="tx1"/>
                </a:solidFill>
                <a:latin typeface="メイリオ" panose="020B0604030504040204" pitchFamily="50" charset="-128"/>
                <a:ea typeface="メイリオ" panose="020B0604030504040204" pitchFamily="50" charset="-128"/>
              </a:rPr>
              <a:t>)</a:t>
            </a:r>
          </a:p>
          <a:p>
            <a:pPr>
              <a:defRPr/>
            </a:pP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30" name="角丸四角形 98">
            <a:extLst>
              <a:ext uri="{FF2B5EF4-FFF2-40B4-BE49-F238E27FC236}">
                <a16:creationId xmlns:a16="http://schemas.microsoft.com/office/drawing/2014/main" id="{92AD623A-170E-965C-B9BC-48C4D7ECDAAC}"/>
              </a:ext>
            </a:extLst>
          </p:cNvPr>
          <p:cNvSpPr/>
          <p:nvPr/>
        </p:nvSpPr>
        <p:spPr>
          <a:xfrm>
            <a:off x="1335554" y="2134838"/>
            <a:ext cx="1832586" cy="275037"/>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a:ea typeface="メイリオ"/>
              </a:rPr>
              <a:t>首都直下地震対策の強化に向けた検討体制の検討</a:t>
            </a:r>
          </a:p>
        </p:txBody>
      </p:sp>
      <p:sp>
        <p:nvSpPr>
          <p:cNvPr id="34" name="角丸四角形 98">
            <a:extLst>
              <a:ext uri="{FF2B5EF4-FFF2-40B4-BE49-F238E27FC236}">
                <a16:creationId xmlns:a16="http://schemas.microsoft.com/office/drawing/2014/main" id="{3CF57D9A-895F-6268-C940-D9675EFFC92D}"/>
              </a:ext>
            </a:extLst>
          </p:cNvPr>
          <p:cNvSpPr/>
          <p:nvPr/>
        </p:nvSpPr>
        <p:spPr>
          <a:xfrm>
            <a:off x="4327096" y="4562097"/>
            <a:ext cx="1246622" cy="28063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endParaRPr lang="en-US" altLang="ja-JP" sz="1100" b="1">
              <a:solidFill>
                <a:schemeClr val="tx1"/>
              </a:solidFill>
              <a:latin typeface="メイリオ" panose="020B0604030504040204" pitchFamily="50" charset="-128"/>
              <a:ea typeface="メイリオ" panose="020B0604030504040204" pitchFamily="50" charset="-128"/>
            </a:endParaRPr>
          </a:p>
        </p:txBody>
      </p:sp>
      <p:sp>
        <p:nvSpPr>
          <p:cNvPr id="36" name="角丸四角形 98">
            <a:extLst>
              <a:ext uri="{FF2B5EF4-FFF2-40B4-BE49-F238E27FC236}">
                <a16:creationId xmlns:a16="http://schemas.microsoft.com/office/drawing/2014/main" id="{595EF8C4-77D3-DD57-9E75-83B4FC8E4B7D}"/>
              </a:ext>
            </a:extLst>
          </p:cNvPr>
          <p:cNvSpPr/>
          <p:nvPr/>
        </p:nvSpPr>
        <p:spPr>
          <a:xfrm>
            <a:off x="4407440" y="4473456"/>
            <a:ext cx="1481551" cy="28063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000" b="1">
                <a:solidFill>
                  <a:schemeClr val="tx1"/>
                </a:solidFill>
                <a:latin typeface="メイリオ" panose="020B0604030504040204" pitchFamily="50" charset="-128"/>
                <a:ea typeface="メイリオ" panose="020B0604030504040204" pitchFamily="50" charset="-128"/>
              </a:rPr>
              <a:t>関係団体とのヒアリング</a:t>
            </a:r>
            <a:endParaRPr lang="en-US" altLang="ja-JP" sz="1000" b="1">
              <a:solidFill>
                <a:schemeClr val="tx1"/>
              </a:solidFill>
              <a:latin typeface="メイリオ" panose="020B0604030504040204" pitchFamily="50" charset="-128"/>
              <a:ea typeface="メイリオ" panose="020B0604030504040204" pitchFamily="50" charset="-128"/>
            </a:endParaRPr>
          </a:p>
        </p:txBody>
      </p:sp>
      <p:sp>
        <p:nvSpPr>
          <p:cNvPr id="46" name="六角形 45">
            <a:extLst>
              <a:ext uri="{FF2B5EF4-FFF2-40B4-BE49-F238E27FC236}">
                <a16:creationId xmlns:a16="http://schemas.microsoft.com/office/drawing/2014/main" id="{5C9A9990-B329-017C-A60B-029D905A79D2}"/>
              </a:ext>
            </a:extLst>
          </p:cNvPr>
          <p:cNvSpPr/>
          <p:nvPr/>
        </p:nvSpPr>
        <p:spPr>
          <a:xfrm>
            <a:off x="4407440" y="4783183"/>
            <a:ext cx="1232859" cy="203842"/>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2" name="角丸四角形 98">
            <a:extLst>
              <a:ext uri="{FF2B5EF4-FFF2-40B4-BE49-F238E27FC236}">
                <a16:creationId xmlns:a16="http://schemas.microsoft.com/office/drawing/2014/main" id="{72030C18-30CA-A2E8-AE17-CAACDE606C61}"/>
              </a:ext>
            </a:extLst>
          </p:cNvPr>
          <p:cNvSpPr/>
          <p:nvPr/>
        </p:nvSpPr>
        <p:spPr>
          <a:xfrm>
            <a:off x="3599382" y="3240459"/>
            <a:ext cx="784527" cy="246538"/>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000" b="1">
                <a:solidFill>
                  <a:schemeClr val="tx1"/>
                </a:solidFill>
                <a:latin typeface="メイリオ" panose="020B0604030504040204" pitchFamily="50" charset="-128"/>
                <a:ea typeface="メイリオ" panose="020B0604030504040204" pitchFamily="50" charset="-128"/>
              </a:rPr>
              <a:t>現地視察</a:t>
            </a:r>
            <a:endParaRPr lang="en-US" altLang="ja-JP" sz="1000" b="1">
              <a:solidFill>
                <a:schemeClr val="tx1"/>
              </a:solidFill>
              <a:latin typeface="メイリオ" panose="020B0604030504040204" pitchFamily="50" charset="-128"/>
              <a:ea typeface="メイリオ" panose="020B0604030504040204" pitchFamily="50" charset="-128"/>
            </a:endParaRPr>
          </a:p>
        </p:txBody>
      </p:sp>
      <p:sp>
        <p:nvSpPr>
          <p:cNvPr id="31" name="六角形 30">
            <a:extLst>
              <a:ext uri="{FF2B5EF4-FFF2-40B4-BE49-F238E27FC236}">
                <a16:creationId xmlns:a16="http://schemas.microsoft.com/office/drawing/2014/main" id="{49362E81-0B3E-458D-99BF-D7AC04095F2C}"/>
              </a:ext>
            </a:extLst>
          </p:cNvPr>
          <p:cNvSpPr/>
          <p:nvPr/>
        </p:nvSpPr>
        <p:spPr>
          <a:xfrm>
            <a:off x="3716877" y="3423457"/>
            <a:ext cx="430068" cy="284928"/>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42" name="六角形 41">
            <a:extLst>
              <a:ext uri="{FF2B5EF4-FFF2-40B4-BE49-F238E27FC236}">
                <a16:creationId xmlns:a16="http://schemas.microsoft.com/office/drawing/2014/main" id="{1BBE04C4-6382-C106-E740-2E3DFF060F89}"/>
              </a:ext>
            </a:extLst>
          </p:cNvPr>
          <p:cNvSpPr/>
          <p:nvPr/>
        </p:nvSpPr>
        <p:spPr>
          <a:xfrm>
            <a:off x="2996713" y="6417205"/>
            <a:ext cx="4659917" cy="176862"/>
          </a:xfrm>
          <a:prstGeom prst="hexagon">
            <a:avLst>
              <a:gd name="adj" fmla="val 38737"/>
              <a:gd name="vf" fmla="val 115470"/>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b="1"/>
          </a:p>
        </p:txBody>
      </p:sp>
      <p:sp>
        <p:nvSpPr>
          <p:cNvPr id="48" name="角丸四角形 98">
            <a:extLst>
              <a:ext uri="{FF2B5EF4-FFF2-40B4-BE49-F238E27FC236}">
                <a16:creationId xmlns:a16="http://schemas.microsoft.com/office/drawing/2014/main" id="{B6CE8400-83DB-97FE-A5D1-7A28B90EA59D}"/>
              </a:ext>
            </a:extLst>
          </p:cNvPr>
          <p:cNvSpPr/>
          <p:nvPr/>
        </p:nvSpPr>
        <p:spPr>
          <a:xfrm>
            <a:off x="3947076" y="6140099"/>
            <a:ext cx="2558367" cy="280634"/>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a:solidFill>
                  <a:schemeClr val="tx1"/>
                </a:solidFill>
                <a:latin typeface="メイリオ" panose="020B0604030504040204" pitchFamily="50" charset="-128"/>
                <a:ea typeface="メイリオ" panose="020B0604030504040204" pitchFamily="50" charset="-128"/>
              </a:rPr>
              <a:t>記録誌の作成</a:t>
            </a:r>
            <a:r>
              <a:rPr lang="en-US" altLang="ja-JP" sz="1100">
                <a:solidFill>
                  <a:schemeClr val="tx1"/>
                </a:solidFill>
                <a:latin typeface="メイリオ" panose="020B0604030504040204" pitchFamily="50" charset="-128"/>
                <a:ea typeface="メイリオ" panose="020B0604030504040204" pitchFamily="50" charset="-128"/>
              </a:rPr>
              <a:t>(</a:t>
            </a:r>
            <a:r>
              <a:rPr lang="ja-JP" altLang="en-US" sz="1100">
                <a:solidFill>
                  <a:schemeClr val="tx1"/>
                </a:solidFill>
                <a:latin typeface="メイリオ" panose="020B0604030504040204" pitchFamily="50" charset="-128"/>
              </a:rPr>
              <a:t>令和６年能登半島地震</a:t>
            </a:r>
            <a:r>
              <a:rPr lang="en-US" altLang="ja-JP" sz="1100">
                <a:solidFill>
                  <a:schemeClr val="tx1"/>
                </a:solidFill>
                <a:latin typeface="メイリオ" panose="020B0604030504040204" pitchFamily="50" charset="-128"/>
              </a:rPr>
              <a:t>)</a:t>
            </a:r>
            <a:endParaRPr lang="en-US" altLang="ja-JP" sz="1100">
              <a:solidFill>
                <a:schemeClr val="tx1"/>
              </a:solidFill>
              <a:latin typeface="メイリオ" panose="020B0604030504040204" pitchFamily="50" charset="-128"/>
              <a:ea typeface="メイリオ" panose="020B0604030504040204" pitchFamily="50" charset="-128"/>
            </a:endParaRPr>
          </a:p>
        </p:txBody>
      </p:sp>
      <p:sp>
        <p:nvSpPr>
          <p:cNvPr id="51" name="矢印: 下 25">
            <a:extLst>
              <a:ext uri="{FF2B5EF4-FFF2-40B4-BE49-F238E27FC236}">
                <a16:creationId xmlns:a16="http://schemas.microsoft.com/office/drawing/2014/main" id="{B9618A23-E599-C29D-B2F4-B45F6DBB6C81}"/>
              </a:ext>
            </a:extLst>
          </p:cNvPr>
          <p:cNvSpPr/>
          <p:nvPr/>
        </p:nvSpPr>
        <p:spPr>
          <a:xfrm rot="16200000">
            <a:off x="1749600" y="1217024"/>
            <a:ext cx="263197" cy="2512684"/>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矢印: 下 25">
            <a:extLst>
              <a:ext uri="{FF2B5EF4-FFF2-40B4-BE49-F238E27FC236}">
                <a16:creationId xmlns:a16="http://schemas.microsoft.com/office/drawing/2014/main" id="{B2A73AA6-0ED3-0BC2-42A3-469FB3652D07}"/>
              </a:ext>
            </a:extLst>
          </p:cNvPr>
          <p:cNvSpPr/>
          <p:nvPr/>
        </p:nvSpPr>
        <p:spPr>
          <a:xfrm rot="16200000">
            <a:off x="5878730" y="-308608"/>
            <a:ext cx="254126" cy="557301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角丸四角形 98">
            <a:extLst>
              <a:ext uri="{FF2B5EF4-FFF2-40B4-BE49-F238E27FC236}">
                <a16:creationId xmlns:a16="http://schemas.microsoft.com/office/drawing/2014/main" id="{065909C0-650A-26CA-D435-F4C72632A681}"/>
              </a:ext>
            </a:extLst>
          </p:cNvPr>
          <p:cNvSpPr/>
          <p:nvPr/>
        </p:nvSpPr>
        <p:spPr>
          <a:xfrm>
            <a:off x="3249625" y="2134837"/>
            <a:ext cx="1832586" cy="275037"/>
          </a:xfrm>
          <a:prstGeom prst="roundRect">
            <a:avLst>
              <a:gd name="adj" fmla="val 450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chorCtr="0"/>
          <a:lstStyle/>
          <a:p>
            <a:pPr>
              <a:defRPr/>
            </a:pPr>
            <a:r>
              <a:rPr lang="ja-JP" altLang="en-US" sz="1100" b="1">
                <a:solidFill>
                  <a:schemeClr val="tx1"/>
                </a:solidFill>
                <a:latin typeface="メイリオ"/>
                <a:ea typeface="メイリオ"/>
              </a:rPr>
              <a:t>検討結果を踏まえた取組</a:t>
            </a:r>
          </a:p>
        </p:txBody>
      </p:sp>
      <p:sp>
        <p:nvSpPr>
          <p:cNvPr id="55" name="TextBox 54">
            <a:extLst>
              <a:ext uri="{FF2B5EF4-FFF2-40B4-BE49-F238E27FC236}">
                <a16:creationId xmlns:a16="http://schemas.microsoft.com/office/drawing/2014/main" id="{39FA61CD-5604-4CDE-19DB-435E97F181C0}"/>
              </a:ext>
            </a:extLst>
          </p:cNvPr>
          <p:cNvSpPr txBox="1"/>
          <p:nvPr/>
        </p:nvSpPr>
        <p:spPr>
          <a:xfrm>
            <a:off x="6589916" y="1959427"/>
            <a:ext cx="2309158" cy="3808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ja-JP" sz="900">
                <a:latin typeface="Meiryo UI"/>
                <a:ea typeface="Meiryo"/>
                <a:cs typeface="Meiryo UI"/>
              </a:rPr>
              <a:t>​</a:t>
            </a:r>
            <a:r>
              <a:rPr lang="ja-JP" sz="900" baseline="0">
                <a:latin typeface="Meiryo UI"/>
                <a:ea typeface="Meiryo"/>
                <a:cs typeface="Meiryo UI"/>
              </a:rPr>
              <a:t>※</a:t>
            </a:r>
            <a:r>
              <a:rPr lang="ja-JP" altLang="en-US" sz="900">
                <a:latin typeface="Meiryo UI"/>
                <a:ea typeface="Meiryo"/>
                <a:cs typeface="Meiryo UI"/>
              </a:rPr>
              <a:t>協議会は</a:t>
            </a:r>
            <a:r>
              <a:rPr lang="ja-JP" sz="900" baseline="0">
                <a:latin typeface="Meiryo UI"/>
                <a:ea typeface="Meiryo"/>
                <a:cs typeface="Meiryo UI"/>
              </a:rPr>
              <a:t>制度見直しの状況等によって</a:t>
            </a:r>
            <a:r>
              <a:rPr lang="ja-JP" sz="900">
                <a:latin typeface="Meiryo UI"/>
                <a:ea typeface="Meiryo"/>
                <a:cs typeface="Meiryo UI"/>
              </a:rPr>
              <a:t>​</a:t>
            </a:r>
            <a:r>
              <a:rPr lang="ja-JP" altLang="en-US" sz="900">
                <a:latin typeface="Meiryo UI"/>
                <a:ea typeface="Meiryo"/>
                <a:cs typeface="Meiryo UI"/>
              </a:rPr>
              <a:t>、</a:t>
            </a:r>
            <a:endParaRPr lang="ja-JP" sz="900">
              <a:latin typeface="Meiryo UI"/>
              <a:ea typeface="Meiryo"/>
              <a:cs typeface="Meiryo UI"/>
            </a:endParaRPr>
          </a:p>
          <a:p>
            <a:pPr rtl="0">
              <a:lnSpc>
                <a:spcPts val="1200"/>
              </a:lnSpc>
            </a:pPr>
            <a:r>
              <a:rPr lang="ja-JP" sz="900" baseline="0">
                <a:latin typeface="Meiryo UI"/>
                <a:ea typeface="Meiryo"/>
                <a:cs typeface="Meiryo UI"/>
              </a:rPr>
              <a:t>　１回程度追加する場合がある</a:t>
            </a:r>
          </a:p>
        </p:txBody>
      </p:sp>
    </p:spTree>
    <p:extLst>
      <p:ext uri="{BB962C8B-B14F-4D97-AF65-F5344CB8AC3E}">
        <p14:creationId xmlns:p14="http://schemas.microsoft.com/office/powerpoint/2010/main" val="4015233858"/>
      </p:ext>
    </p:extLst>
  </p:cSld>
  <p:clrMapOvr>
    <a:masterClrMapping/>
  </p:clrMapOvr>
</p:sld>
</file>

<file path=ppt/theme/theme1.xml><?xml version="1.0" encoding="utf-8"?>
<a:theme xmlns:a="http://schemas.openxmlformats.org/drawingml/2006/main" name="災対室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627645BEAB0FC47B09D050ADD704371" ma:contentTypeVersion="14" ma:contentTypeDescription="新しいドキュメントを作成します。" ma:contentTypeScope="" ma:versionID="b313f33fa0ed6b7bae7d77cc749bdb16">
  <xsd:schema xmlns:xsd="http://www.w3.org/2001/XMLSchema" xmlns:xs="http://www.w3.org/2001/XMLSchema" xmlns:p="http://schemas.microsoft.com/office/2006/metadata/properties" xmlns:ns2="eb3389dd-532a-4380-a612-9411787d1b78" xmlns:ns3="44072bf6-2910-405c-80b1-19093bade0cc" targetNamespace="http://schemas.microsoft.com/office/2006/metadata/properties" ma:root="true" ma:fieldsID="e7821aae70d2cfc92a7b783c6538f550" ns2:_="" ns3:_="">
    <xsd:import namespace="eb3389dd-532a-4380-a612-9411787d1b78"/>
    <xsd:import namespace="44072bf6-2910-405c-80b1-19093bad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389dd-532a-4380-a612-9411787d1b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072bf6-2910-405c-80b1-19093bade0c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dc68b7a4-0dd0-499b-9252-c79671f28bd0}" ma:internalName="TaxCatchAll" ma:showField="CatchAllData" ma:web="44072bf6-2910-405c-80b1-19093bade0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b3389dd-532a-4380-a612-9411787d1b78">
      <Terms xmlns="http://schemas.microsoft.com/office/infopath/2007/PartnerControls"/>
    </lcf76f155ced4ddcb4097134ff3c332f>
    <TaxCatchAll xmlns="44072bf6-2910-405c-80b1-19093bade0cc" xsi:nil="true"/>
  </documentManagement>
</p:properties>
</file>

<file path=customXml/itemProps1.xml><?xml version="1.0" encoding="utf-8"?>
<ds:datastoreItem xmlns:ds="http://schemas.openxmlformats.org/officeDocument/2006/customXml" ds:itemID="{C8A88680-8B11-4B9F-88D8-9A8D534C649E}">
  <ds:schemaRefs>
    <ds:schemaRef ds:uri="http://schemas.microsoft.com/sharepoint/v3/contenttype/forms"/>
  </ds:schemaRefs>
</ds:datastoreItem>
</file>

<file path=customXml/itemProps2.xml><?xml version="1.0" encoding="utf-8"?>
<ds:datastoreItem xmlns:ds="http://schemas.openxmlformats.org/officeDocument/2006/customXml" ds:itemID="{83CF5CF4-DEE6-42AD-9F1B-F4E008F6AFF7}">
  <ds:schemaRefs>
    <ds:schemaRef ds:uri="44072bf6-2910-405c-80b1-19093bade0cc"/>
    <ds:schemaRef ds:uri="eb3389dd-532a-4380-a612-9411787d1b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891D175-04A5-4808-B03E-19F3E8884D7C}">
  <ds:schemaRefs>
    <ds:schemaRef ds:uri="http://www.w3.org/XML/1998/namespace"/>
    <ds:schemaRef ds:uri="http://schemas.microsoft.com/office/2006/metadata/properties"/>
    <ds:schemaRef ds:uri="http://schemas.microsoft.com/office/2006/documentManagement/types"/>
    <ds:schemaRef ds:uri="http://purl.org/dc/dcmitype/"/>
    <ds:schemaRef ds:uri="44072bf6-2910-405c-80b1-19093bade0cc"/>
    <ds:schemaRef ds:uri="http://schemas.microsoft.com/office/infopath/2007/PartnerControls"/>
    <ds:schemaRef ds:uri="http://schemas.openxmlformats.org/package/2006/metadata/core-properties"/>
    <ds:schemaRef ds:uri="eb3389dd-532a-4380-a612-9411787d1b78"/>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Words>1052</Words>
  <PresentationFormat>画面に合わせる (4:3)</PresentationFormat>
  <Paragraphs>127</Paragraphs>
  <Slides>4</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4</vt:i4>
      </vt:variant>
    </vt:vector>
  </HeadingPairs>
  <TitlesOfParts>
    <vt:vector size="12" baseType="lpstr">
      <vt:lpstr>Meiryo UI</vt:lpstr>
      <vt:lpstr>メイリオ</vt:lpstr>
      <vt:lpstr>游ゴシック</vt:lpstr>
      <vt:lpstr>Arial</vt:lpstr>
      <vt:lpstr>Calibri</vt:lpstr>
      <vt:lpstr>Wingdings</vt:lpstr>
      <vt:lpstr>災対室_作業用</vt:lpstr>
      <vt:lpstr>デザインの設定</vt:lpstr>
      <vt:lpstr>令和８年度の活動予定</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0x0101009627645BEAB0FC47B09D050ADD704371</vt:lpwstr>
  </property>
  <property fmtid="{D5CDD505-2E9C-101B-9397-08002B2CF9AE}" pid="3" name="MediaServiceImageTags">
    <vt:lpwstr/>
  </property>
</Properties>
</file>