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customXmlProperties+xml" PartName="/customXml/itemProps1.xml"/>
  <Override ContentType="application/vnd.openxmlformats-officedocument.customXmlProperties+xml" PartName="/customXml/itemProps2.xml"/>
  <Override ContentType="application/vnd.openxmlformats-officedocument.customXmlProperties+xml" PartName="/customXml/itemProps3.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</p:sldIdLst>
  <p:sldSz cx="9144000" cy="5143500" type="screen16x9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884" userDrawn="1">
          <p15:clr>
            <a:srgbClr val="A4A3A4"/>
          </p15:clr>
        </p15:guide>
        <p15:guide id="2" pos="265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24"/>
    <p:restoredTop sz="94013"/>
  </p:normalViewPr>
  <p:slideViewPr>
    <p:cSldViewPr>
      <p:cViewPr varScale="1">
        <p:scale>
          <a:sx n="90" d="100"/>
          <a:sy n="90" d="100"/>
        </p:scale>
        <p:origin x="-744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3972" y="-90"/>
      </p:cViewPr>
      <p:guideLst>
        <p:guide orient="horz" pos="3884"/>
        <p:guide pos="2652"/>
      </p:guideLst>
    </p:cSldViewPr>
  </p:notesViewPr>
  <p:gridSpacing cx="36004" cy="36004"/>
</p:viewPr>
</file>

<file path=ppt/_rels/presentation.xml.rels><?xml version="1.0" encoding="UTF-8" standalone="yes"?><Relationships xmlns="http://schemas.openxmlformats.org/package/2006/relationships"><Relationship Id="rId1" Target="theme/theme1.xml" Type="http://schemas.openxmlformats.org/officeDocument/2006/relationships/theme"/><Relationship Id="rId10" Target="presProps.xml" Type="http://schemas.openxmlformats.org/officeDocument/2006/relationships/presProps"/><Relationship Id="rId11" Target="viewProps.xml" Type="http://schemas.openxmlformats.org/officeDocument/2006/relationships/viewProps"/><Relationship Id="rId12" Target="tableStyles.xml" Type="http://schemas.openxmlformats.org/officeDocument/2006/relationships/tableStyles"/><Relationship Id="rId13" Target="../customXml/item1.xml" Type="http://schemas.openxmlformats.org/officeDocument/2006/relationships/customXml"/><Relationship Id="rId14" Target="../customXml/item2.xml" Type="http://schemas.openxmlformats.org/officeDocument/2006/relationships/customXml"/><Relationship Id="rId15" Target="../customXml/item3.xml" Type="http://schemas.openxmlformats.org/officeDocument/2006/relationships/customXml"/><Relationship Id="rId2" Target="slideMasters/slideMaster1.xml" Type="http://schemas.openxmlformats.org/officeDocument/2006/relationships/slideMaster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12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06EA9-14B5-4F31-95CC-6AD91D20700D}" type="datetimeFigureOut">
              <a:rPr kumimoji="1" lang="ja-JP" altLang="en-US" smtClean="0"/>
              <a:t>2026/3/5</a:t>
            </a:fld>
            <a:endParaRPr kumimoji="1" lang="ja-JP" altLang="en-US"/>
          </a:p>
        </p:txBody>
      </p:sp>
      <p:sp>
        <p:nvSpPr>
          <p:cNvPr id="1113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1114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115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16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07EA6-0398-4990-8029-A74DB7412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四角形 102"/>
          <p:cNvSpPr>
            <a:spLocks noGrp="1" noRot="1" noChangeAspect="1"/>
          </p:cNvSpPr>
          <p:nvPr>
            <p:ph type="sldImg" idx="2"/>
          </p:nvPr>
        </p:nvSpPr>
        <p:spPr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1125" name="四角形 103"/>
          <p:cNvSpPr>
            <a:spLocks noGrp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1126" name="四角形 104"/>
          <p:cNvSpPr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07EA6-0398-4990-8029-A74DB741225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四角形 99"/>
          <p:cNvSpPr>
            <a:spLocks noGrp="1" noRot="1" noChangeAspect="1"/>
          </p:cNvSpPr>
          <p:nvPr>
            <p:ph type="sldImg" idx="2"/>
          </p:nvPr>
        </p:nvSpPr>
        <p:spPr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1216" name="四角形 100"/>
          <p:cNvSpPr>
            <a:spLocks noGrp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ja-JP" altLang="en-US"/>
          </a:p>
        </p:txBody>
      </p:sp>
      <p:sp>
        <p:nvSpPr>
          <p:cNvPr id="1217" name="四角形 101"/>
          <p:cNvSpPr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07EA6-0398-4990-8029-A74DB7412258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四角形 105"/>
          <p:cNvSpPr>
            <a:spLocks noGrp="1" noRot="1" noChangeAspect="1"/>
          </p:cNvSpPr>
          <p:nvPr>
            <p:ph type="sldImg" idx="2"/>
          </p:nvPr>
        </p:nvSpPr>
        <p:spPr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1226" name="四角形 106"/>
          <p:cNvSpPr>
            <a:spLocks noGrp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lstStyle/>
          <a:p>
            <a:pPr algn="l"/>
            <a:endParaRPr kumimoji="1" lang="ja-JP" altLang="en-US"/>
          </a:p>
        </p:txBody>
      </p:sp>
      <p:sp>
        <p:nvSpPr>
          <p:cNvPr id="1227" name="四角形 107"/>
          <p:cNvSpPr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07EA6-0398-4990-8029-A74DB7412258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四角形 108"/>
          <p:cNvSpPr>
            <a:spLocks noGrp="1" noRot="1" noChangeAspect="1"/>
          </p:cNvSpPr>
          <p:nvPr>
            <p:ph type="sldImg" idx="2"/>
          </p:nvPr>
        </p:nvSpPr>
        <p:spPr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1238" name="四角形 109"/>
          <p:cNvSpPr>
            <a:spLocks noGrp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1239" name="四角形 110"/>
          <p:cNvSpPr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07EA6-0398-4990-8029-A74DB7412258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" name="四角形 111"/>
          <p:cNvSpPr>
            <a:spLocks noGrp="1" noRot="1" noChangeAspect="1"/>
          </p:cNvSpPr>
          <p:nvPr>
            <p:ph type="sldImg" idx="2"/>
          </p:nvPr>
        </p:nvSpPr>
        <p:spPr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1245" name="四角形 112"/>
          <p:cNvSpPr>
            <a:spLocks noGrp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lang="ja-JP" altLang="en-US"/>
            </a:pPr>
            <a:endParaRPr kumimoji="1" lang="ja-JP" altLang="en-US"/>
          </a:p>
        </p:txBody>
      </p:sp>
      <p:sp>
        <p:nvSpPr>
          <p:cNvPr id="1246" name="四角形 113"/>
          <p:cNvSpPr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07EA6-0398-4990-8029-A74DB7412258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四角形 114"/>
          <p:cNvSpPr>
            <a:spLocks noGrp="1" noRot="1" noChangeAspect="1"/>
          </p:cNvSpPr>
          <p:nvPr>
            <p:ph type="sldImg" idx="2"/>
          </p:nvPr>
        </p:nvSpPr>
        <p:spPr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1252" name="四角形 115"/>
          <p:cNvSpPr>
            <a:spLocks noGrp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1253" name="四角形 116"/>
          <p:cNvSpPr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07EA6-0398-4990-8029-A74DB7412258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media/image4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media/image4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media/image2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media/image3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media/image2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media/image2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media/image2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media/image3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media/image4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media/image3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正方形/長方形 6"/>
          <p:cNvSpPr/>
          <p:nvPr/>
        </p:nvSpPr>
        <p:spPr>
          <a:xfrm>
            <a:off x="0" y="8210"/>
            <a:ext cx="9144000" cy="5135290"/>
          </a:xfrm>
          <a:prstGeom prst="rect">
            <a:avLst/>
          </a:prstGeom>
          <a:blipFill>
            <a:blip r:embed="rId1">
              <a:alphaModFix amt="3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2679762"/>
            <a:ext cx="6400800" cy="1314450"/>
          </a:xfr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  <a:endParaRPr kumimoji="1" lang="ja-JP" altLang="en-US" dirty="0"/>
          </a:p>
        </p:txBody>
      </p:sp>
      <p:sp>
        <p:nvSpPr>
          <p:cNvPr id="103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90815-DD52-444C-AC8B-389F35C15335}" type="datetimeFigureOut">
              <a:rPr kumimoji="1" lang="ja-JP" altLang="en-US" smtClean="0"/>
              <a:t>2026/3/5</a:t>
            </a:fld>
            <a:endParaRPr kumimoji="1" lang="ja-JP" altLang="en-US"/>
          </a:p>
        </p:txBody>
      </p:sp>
      <p:sp>
        <p:nvSpPr>
          <p:cNvPr id="103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3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716EF-6DCC-45F6-9C3F-A154F712B5D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36" name="タイトル 7"/>
          <p:cNvSpPr>
            <a:spLocks noGrp="1"/>
          </p:cNvSpPr>
          <p:nvPr>
            <p:ph type="title"/>
          </p:nvPr>
        </p:nvSpPr>
        <p:spPr>
          <a:xfrm>
            <a:off x="251520" y="915566"/>
            <a:ext cx="8676964" cy="857250"/>
          </a:xfrm>
        </p:spPr>
        <p:txBody>
          <a:bodyPr/>
          <a:lstStyle>
            <a:lvl1pPr algn="ctr">
              <a:defRPr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正方形/長方形 6"/>
          <p:cNvSpPr/>
          <p:nvPr/>
        </p:nvSpPr>
        <p:spPr>
          <a:xfrm>
            <a:off x="0" y="8210"/>
            <a:ext cx="9144000" cy="5135290"/>
          </a:xfrm>
          <a:prstGeom prst="rect">
            <a:avLst/>
          </a:prstGeom>
          <a:blipFill>
            <a:blip r:embed="rId1">
              <a:alphaModFix amt="3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99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100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90815-DD52-444C-AC8B-389F35C15335}" type="datetimeFigureOut">
              <a:rPr kumimoji="1" lang="ja-JP" altLang="en-US" smtClean="0"/>
              <a:t>2026/3/5</a:t>
            </a:fld>
            <a:endParaRPr kumimoji="1" lang="ja-JP" altLang="en-US"/>
          </a:p>
        </p:txBody>
      </p:sp>
      <p:sp>
        <p:nvSpPr>
          <p:cNvPr id="1101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02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716EF-6DCC-45F6-9C3F-A154F712B5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正方形/長方形 6"/>
          <p:cNvSpPr/>
          <p:nvPr/>
        </p:nvSpPr>
        <p:spPr>
          <a:xfrm>
            <a:off x="0" y="8210"/>
            <a:ext cx="9144000" cy="5135290"/>
          </a:xfrm>
          <a:prstGeom prst="rect">
            <a:avLst/>
          </a:prstGeom>
          <a:blipFill>
            <a:blip r:embed="rId1">
              <a:alphaModFix amt="3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106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10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90815-DD52-444C-AC8B-389F35C15335}" type="datetimeFigureOut">
              <a:rPr kumimoji="1" lang="ja-JP" altLang="en-US" smtClean="0"/>
              <a:t>2026/3/5</a:t>
            </a:fld>
            <a:endParaRPr kumimoji="1" lang="ja-JP" altLang="en-US"/>
          </a:p>
        </p:txBody>
      </p:sp>
      <p:sp>
        <p:nvSpPr>
          <p:cNvPr id="110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0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716EF-6DCC-45F6-9C3F-A154F712B5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正方形/長方形 6"/>
          <p:cNvSpPr/>
          <p:nvPr/>
        </p:nvSpPr>
        <p:spPr>
          <a:xfrm>
            <a:off x="0" y="8210"/>
            <a:ext cx="9144000" cy="5135290"/>
          </a:xfrm>
          <a:prstGeom prst="rect">
            <a:avLst/>
          </a:prstGeom>
          <a:blipFill>
            <a:blip r:embed="rId1">
              <a:alphaModFix amt="3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1040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41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90815-DD52-444C-AC8B-389F35C15335}" type="datetimeFigureOut">
              <a:rPr kumimoji="1" lang="ja-JP" altLang="en-US" smtClean="0"/>
              <a:t>2026/3/5</a:t>
            </a:fld>
            <a:endParaRPr kumimoji="1" lang="ja-JP" altLang="en-US"/>
          </a:p>
        </p:txBody>
      </p:sp>
      <p:sp>
        <p:nvSpPr>
          <p:cNvPr id="1042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43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716EF-6DCC-45F6-9C3F-A154F712B5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正方形/長方形 6"/>
          <p:cNvSpPr/>
          <p:nvPr/>
        </p:nvSpPr>
        <p:spPr>
          <a:xfrm>
            <a:off x="6960" y="8210"/>
            <a:ext cx="9144000" cy="5135290"/>
          </a:xfrm>
          <a:prstGeom prst="rect">
            <a:avLst/>
          </a:prstGeom>
          <a:blipFill>
            <a:blip r:embed="rId1">
              <a:alphaModFix amt="3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90815-DD52-444C-AC8B-389F35C15335}" type="datetimeFigureOut">
              <a:rPr kumimoji="1" lang="ja-JP" altLang="en-US" smtClean="0"/>
              <a:t>2026/3/5</a:t>
            </a:fld>
            <a:endParaRPr kumimoji="1" lang="ja-JP" altLang="en-US"/>
          </a:p>
        </p:txBody>
      </p:sp>
      <p:sp>
        <p:nvSpPr>
          <p:cNvPr id="1047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48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716EF-6DCC-45F6-9C3F-A154F712B5D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49" name="テキスト プレースホルダー 2"/>
          <p:cNvSpPr>
            <a:spLocks noGrp="1"/>
          </p:cNvSpPr>
          <p:nvPr>
            <p:ph idx="13" hasCustomPrompt="1"/>
          </p:nvPr>
        </p:nvSpPr>
        <p:spPr>
          <a:xfrm>
            <a:off x="640720" y="2607754"/>
            <a:ext cx="7772400" cy="1130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050" name="タイトル 1"/>
          <p:cNvSpPr>
            <a:spLocks noGrp="1"/>
          </p:cNvSpPr>
          <p:nvPr>
            <p:ph type="title"/>
          </p:nvPr>
        </p:nvSpPr>
        <p:spPr>
          <a:xfrm>
            <a:off x="251520" y="922412"/>
            <a:ext cx="8676964" cy="857250"/>
          </a:xfrm>
        </p:spPr>
        <p:txBody>
          <a:bodyPr/>
          <a:lstStyle>
            <a:lvl1pPr algn="ctr">
              <a:defRPr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正方形/長方形 7"/>
          <p:cNvSpPr/>
          <p:nvPr/>
        </p:nvSpPr>
        <p:spPr>
          <a:xfrm>
            <a:off x="0" y="8210"/>
            <a:ext cx="9144000" cy="5135290"/>
          </a:xfrm>
          <a:prstGeom prst="rect">
            <a:avLst/>
          </a:prstGeom>
          <a:blipFill>
            <a:blip r:embed="rId1">
              <a:alphaModFix amt="3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1054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8471284" cy="16236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1055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931790"/>
            <a:ext cx="8471284" cy="16236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1056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90815-DD52-444C-AC8B-389F35C15335}" type="datetimeFigureOut">
              <a:rPr kumimoji="1" lang="ja-JP" altLang="en-US" smtClean="0"/>
              <a:t>2026/3/5</a:t>
            </a:fld>
            <a:endParaRPr kumimoji="1" lang="ja-JP" altLang="en-US"/>
          </a:p>
        </p:txBody>
      </p:sp>
      <p:sp>
        <p:nvSpPr>
          <p:cNvPr id="1057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58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716EF-6DCC-45F6-9C3F-A154F712B5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正方形/長方形 9"/>
          <p:cNvSpPr/>
          <p:nvPr/>
        </p:nvSpPr>
        <p:spPr>
          <a:xfrm>
            <a:off x="0" y="8210"/>
            <a:ext cx="9144000" cy="5135290"/>
          </a:xfrm>
          <a:prstGeom prst="rect">
            <a:avLst/>
          </a:prstGeom>
          <a:blipFill>
            <a:blip r:embed="rId1">
              <a:alphaModFix amt="3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62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287524" y="1851670"/>
            <a:ext cx="3024336" cy="47982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063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555370" y="1239602"/>
            <a:ext cx="5373114" cy="1656184"/>
          </a:xfrm>
        </p:spPr>
        <p:txBody>
          <a:bodyPr anchor="ctr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1064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287525" y="3579862"/>
            <a:ext cx="3025524" cy="47982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065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563888" y="2931790"/>
            <a:ext cx="5371004" cy="1656184"/>
          </a:xfrm>
        </p:spPr>
        <p:txBody>
          <a:bodyPr anchor="ctr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1066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90815-DD52-444C-AC8B-389F35C15335}" type="datetimeFigureOut">
              <a:rPr kumimoji="1" lang="ja-JP" altLang="en-US" smtClean="0"/>
              <a:t>2026/3/5</a:t>
            </a:fld>
            <a:endParaRPr kumimoji="1" lang="ja-JP" altLang="en-US"/>
          </a:p>
        </p:txBody>
      </p:sp>
      <p:sp>
        <p:nvSpPr>
          <p:cNvPr id="1067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8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716EF-6DCC-45F6-9C3F-A154F712B5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正方形/長方形 5"/>
          <p:cNvSpPr/>
          <p:nvPr/>
        </p:nvSpPr>
        <p:spPr>
          <a:xfrm>
            <a:off x="0" y="8210"/>
            <a:ext cx="9144000" cy="5135290"/>
          </a:xfrm>
          <a:prstGeom prst="rect">
            <a:avLst/>
          </a:prstGeom>
          <a:blipFill>
            <a:blip r:embed="rId1">
              <a:alphaModFix amt="3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90815-DD52-444C-AC8B-389F35C15335}" type="datetimeFigureOut">
              <a:rPr kumimoji="1" lang="ja-JP" altLang="en-US" smtClean="0"/>
              <a:t>2026/3/5</a:t>
            </a:fld>
            <a:endParaRPr kumimoji="1" lang="ja-JP" altLang="en-US"/>
          </a:p>
        </p:txBody>
      </p:sp>
      <p:sp>
        <p:nvSpPr>
          <p:cNvPr id="1072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3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716EF-6DCC-45F6-9C3F-A154F712B5D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74" name="タイトル 6"/>
          <p:cNvSpPr>
            <a:spLocks noGrp="1"/>
          </p:cNvSpPr>
          <p:nvPr>
            <p:ph type="title"/>
          </p:nvPr>
        </p:nvSpPr>
        <p:spPr>
          <a:xfrm>
            <a:off x="251520" y="922412"/>
            <a:ext cx="8676964" cy="857250"/>
          </a:xfrm>
        </p:spPr>
        <p:txBody>
          <a:bodyPr/>
          <a:lstStyle>
            <a:lvl1pPr algn="ctr">
              <a:defRPr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正方形/長方形 4"/>
          <p:cNvSpPr/>
          <p:nvPr/>
        </p:nvSpPr>
        <p:spPr>
          <a:xfrm>
            <a:off x="0" y="8210"/>
            <a:ext cx="9144000" cy="5135290"/>
          </a:xfrm>
          <a:prstGeom prst="rect">
            <a:avLst/>
          </a:prstGeom>
          <a:blipFill>
            <a:blip r:embed="rId1">
              <a:alphaModFix amt="3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90815-DD52-444C-AC8B-389F35C15335}" type="datetimeFigureOut">
              <a:rPr kumimoji="1" lang="ja-JP" altLang="en-US" smtClean="0"/>
              <a:t>2026/3/5</a:t>
            </a:fld>
            <a:endParaRPr kumimoji="1" lang="ja-JP" altLang="en-US"/>
          </a:p>
        </p:txBody>
      </p:sp>
      <p:sp>
        <p:nvSpPr>
          <p:cNvPr id="1078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9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716EF-6DCC-45F6-9C3F-A154F712B5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正方形/長方形 7"/>
          <p:cNvSpPr/>
          <p:nvPr/>
        </p:nvSpPr>
        <p:spPr>
          <a:xfrm>
            <a:off x="0" y="8210"/>
            <a:ext cx="9144000" cy="5135290"/>
          </a:xfrm>
          <a:prstGeom prst="rect">
            <a:avLst/>
          </a:prstGeom>
          <a:blipFill>
            <a:blip r:embed="rId1">
              <a:alphaModFix amt="3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1239602"/>
            <a:ext cx="5353434" cy="335502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1083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1" y="1239602"/>
            <a:ext cx="3008313" cy="33550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084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90815-DD52-444C-AC8B-389F35C15335}" type="datetimeFigureOut">
              <a:rPr kumimoji="1" lang="ja-JP" altLang="en-US" smtClean="0"/>
              <a:t>2026/3/5</a:t>
            </a:fld>
            <a:endParaRPr kumimoji="1" lang="ja-JP" altLang="en-US"/>
          </a:p>
        </p:txBody>
      </p:sp>
      <p:sp>
        <p:nvSpPr>
          <p:cNvPr id="1085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86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716EF-6DCC-45F6-9C3F-A154F712B5D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87" name="タイトル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正方形/長方形 7"/>
          <p:cNvSpPr/>
          <p:nvPr/>
        </p:nvSpPr>
        <p:spPr>
          <a:xfrm>
            <a:off x="0" y="8210"/>
            <a:ext cx="9144000" cy="5135290"/>
          </a:xfrm>
          <a:prstGeom prst="rect">
            <a:avLst/>
          </a:prstGeom>
          <a:blipFill>
            <a:blip r:embed="rId1">
              <a:alphaModFix amt="3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図プレースホルダー 2"/>
          <p:cNvSpPr>
            <a:spLocks noGrp="1"/>
          </p:cNvSpPr>
          <p:nvPr>
            <p:ph type="pic" idx="1"/>
          </p:nvPr>
        </p:nvSpPr>
        <p:spPr>
          <a:xfrm>
            <a:off x="485664" y="1177838"/>
            <a:ext cx="5202460" cy="3451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アイコンをクリックして図を追加</a:t>
            </a:r>
            <a:endParaRPr kumimoji="1" lang="ja-JP" altLang="en-US" dirty="0"/>
          </a:p>
        </p:txBody>
      </p:sp>
      <p:sp>
        <p:nvSpPr>
          <p:cNvPr id="1091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940152" y="1177838"/>
            <a:ext cx="2988332" cy="34513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092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90815-DD52-444C-AC8B-389F35C15335}" type="datetimeFigureOut">
              <a:rPr kumimoji="1" lang="ja-JP" altLang="en-US" smtClean="0"/>
              <a:t>2026/3/5</a:t>
            </a:fld>
            <a:endParaRPr kumimoji="1" lang="ja-JP" altLang="en-US"/>
          </a:p>
        </p:txBody>
      </p:sp>
      <p:sp>
        <p:nvSpPr>
          <p:cNvPr id="1093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4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716EF-6DCC-45F6-9C3F-A154F712B5D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95" name="タイトル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/>
            </a:gs>
            <a:gs pos="100000">
              <a:schemeClr val="bg2">
                <a:lumMod val="40000"/>
                <a:lumOff val="60000"/>
              </a:schemeClr>
            </a:gs>
          </a:gsLst>
          <a:lin ang="5400000" scaled="0"/>
          <a:tileRect/>
        </a:gradFill>
        <a:effectLst/>
      </p:bgPr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251520" y="205979"/>
            <a:ext cx="867696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026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471284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5"/>
            <a:r>
              <a:rPr kumimoji="1" lang="ja-JP" altLang="en-US" dirty="0"/>
              <a:t>第 </a:t>
            </a:r>
            <a:r>
              <a:rPr kumimoji="1" lang="en-US" altLang="ja-JP" dirty="0"/>
              <a:t>6 </a:t>
            </a:r>
            <a:r>
              <a:rPr kumimoji="1" lang="ja-JP" altLang="en-US" dirty="0"/>
              <a:t>レベル</a:t>
            </a:r>
          </a:p>
          <a:p>
            <a:pPr lvl="6"/>
            <a:r>
              <a:rPr kumimoji="1" lang="ja-JP" altLang="en-US" dirty="0"/>
              <a:t>第 </a:t>
            </a:r>
            <a:r>
              <a:rPr kumimoji="1" lang="en-US" altLang="ja-JP" dirty="0"/>
              <a:t>7 </a:t>
            </a:r>
            <a:r>
              <a:rPr kumimoji="1" lang="ja-JP" altLang="en-US" dirty="0"/>
              <a:t>レベル</a:t>
            </a:r>
          </a:p>
          <a:p>
            <a:pPr lvl="7"/>
            <a:r>
              <a:rPr kumimoji="1" lang="ja-JP" altLang="en-US" dirty="0"/>
              <a:t>第 </a:t>
            </a:r>
            <a:r>
              <a:rPr kumimoji="1" lang="en-US" altLang="ja-JP" dirty="0"/>
              <a:t>8 </a:t>
            </a:r>
            <a:r>
              <a:rPr kumimoji="1" lang="ja-JP" altLang="en-US" dirty="0"/>
              <a:t>レベル</a:t>
            </a:r>
          </a:p>
          <a:p>
            <a:pPr lvl="8"/>
            <a:r>
              <a:rPr kumimoji="1" lang="ja-JP" altLang="en-US" dirty="0"/>
              <a:t>第 </a:t>
            </a:r>
            <a:r>
              <a:rPr kumimoji="1" lang="en-US" altLang="ja-JP" dirty="0"/>
              <a:t>9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1027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effectLst>
            <a:outerShdw blurRad="25400" dist="25400" dir="5400000" algn="t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5">
                    <a:lumMod val="75000"/>
                  </a:schemeClr>
                </a:solidFill>
                <a:latin typeface="+mn-ea"/>
                <a:ea typeface="+mn-ea"/>
              </a:defRPr>
            </a:lvl1pPr>
          </a:lstStyle>
          <a:p>
            <a:fld id="{84F90815-DD52-444C-AC8B-389F35C15335}" type="datetimeFigureOut">
              <a:rPr lang="ja-JP" altLang="en-US" smtClean="0"/>
              <a:pPr/>
              <a:t>2026/3/5</a:t>
            </a:fld>
            <a:endParaRPr lang="ja-JP" altLang="en-US" dirty="0"/>
          </a:p>
        </p:txBody>
      </p:sp>
      <p:sp>
        <p:nvSpPr>
          <p:cNvPr id="1028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effectLst>
            <a:outerShdw blurRad="25400" dist="25400" dir="5400000" algn="t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5">
                    <a:lumMod val="75000"/>
                  </a:schemeClr>
                </a:solidFill>
                <a:latin typeface="+mn-ea"/>
                <a:ea typeface="+mn-ea"/>
              </a:defRPr>
            </a:lvl1pPr>
          </a:lstStyle>
          <a:p>
            <a:endParaRPr lang="ja-JP" altLang="en-US" dirty="0"/>
          </a:p>
        </p:txBody>
      </p:sp>
      <p:sp>
        <p:nvSpPr>
          <p:cNvPr id="1029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effectLst>
            <a:outerShdw blurRad="25400" dist="25400" dir="5400000" algn="t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>
                    <a:lumMod val="75000"/>
                  </a:schemeClr>
                </a:solidFill>
                <a:latin typeface="+mn-ea"/>
                <a:ea typeface="+mn-ea"/>
              </a:defRPr>
            </a:lvl1pPr>
          </a:lstStyle>
          <a:p>
            <a:fld id="{B12716EF-6DCC-45F6-9C3F-A154F712B5D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defTabSz="914400" rtl="0" eaLnBrk="1" latinLnBrk="0" hangingPunct="1">
        <a:spcBef>
          <a:spcPct val="0"/>
        </a:spcBef>
        <a:buNone/>
        <a:defRPr kumimoji="1" sz="4800" kern="1200"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  <a:tileRect/>
          </a:gradFill>
          <a:effectLst>
            <a:outerShdw blurRad="50800" dist="38100" dir="5400000" algn="t" rotWithShape="0">
              <a:schemeClr val="accent6">
                <a:lumMod val="75000"/>
                <a:alpha val="40000"/>
              </a:schemeClr>
            </a:outerShdw>
          </a:effectLst>
          <a:latin typeface="+mj-ea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200" kern="1200">
          <a:solidFill>
            <a:schemeClr val="accent5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accent5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accent5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Franklin Gothic Medium" panose="020B0603020102020204" pitchFamily="34" charset="0"/>
        <a:buChar char="•"/>
        <a:defRPr kumimoji="1" sz="2000" kern="1200">
          <a:solidFill>
            <a:schemeClr val="accent5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accent5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+mn-lt"/>
          <a:ea typeface="+mn-ea"/>
          <a:cs typeface="+mn-cs"/>
        </a:defRPr>
      </a:lvl5pPr>
      <a:lvl6pPr marL="2286000" indent="0" algn="l" defTabSz="914400" rtl="0" eaLnBrk="1" latinLnBrk="0" hangingPunct="1">
        <a:spcBef>
          <a:spcPct val="20000"/>
        </a:spcBef>
        <a:buFontTx/>
        <a:buNone/>
        <a:defRPr kumimoji="1" sz="1800" kern="1200">
          <a:solidFill>
            <a:schemeClr val="accent5">
              <a:lumMod val="75000"/>
            </a:schemeClr>
          </a:solidFill>
          <a:effectLst>
            <a:outerShdw blurRad="50800" dist="38100" dir="5400000" algn="ctr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743200" indent="0" algn="l" defTabSz="914400" rtl="0" eaLnBrk="1" latinLnBrk="0" hangingPunct="1">
        <a:spcBef>
          <a:spcPct val="20000"/>
        </a:spcBef>
        <a:buFontTx/>
        <a:buNone/>
        <a:defRPr kumimoji="1" sz="1600" kern="1200">
          <a:solidFill>
            <a:schemeClr val="accent5">
              <a:lumMod val="75000"/>
            </a:schemeClr>
          </a:solidFill>
          <a:effectLst>
            <a:outerShdw blurRad="50800" dist="38100" dir="5400000" algn="ctr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200400" indent="0" algn="l" defTabSz="914400" rtl="0" eaLnBrk="1" latinLnBrk="0" hangingPunct="1">
        <a:spcBef>
          <a:spcPct val="20000"/>
        </a:spcBef>
        <a:buFontTx/>
        <a:buNone/>
        <a:defRPr kumimoji="1" sz="1400" kern="1200">
          <a:solidFill>
            <a:schemeClr val="accent5">
              <a:lumMod val="75000"/>
            </a:schemeClr>
          </a:solidFill>
          <a:effectLst>
            <a:outerShdw blurRad="50800" dist="38100" dir="5400000" algn="ctr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657600" indent="0" algn="l" defTabSz="914400" rtl="0" eaLnBrk="1" latinLnBrk="0" hangingPunct="1">
        <a:spcBef>
          <a:spcPct val="20000"/>
        </a:spcBef>
        <a:buFontTx/>
        <a:buNone/>
        <a:defRPr kumimoji="1" sz="1200" kern="1200">
          <a:solidFill>
            <a:schemeClr val="accent5">
              <a:lumMod val="75000"/>
            </a:schemeClr>
          </a:solidFill>
          <a:effectLst>
            <a:outerShdw blurRad="50800" dist="38100" dir="5400000" algn="ctr" rotWithShape="0">
              <a:srgbClr val="000000">
                <a:alpha val="20000"/>
              </a:srgbClr>
            </a:outerShdw>
          </a:effectLst>
          <a:latin typeface="+mn-lt"/>
          <a:ea typeface="+mj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.xml" Type="http://schemas.openxmlformats.org/officeDocument/2006/relationships/notesSlid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3.xml" Type="http://schemas.openxmlformats.org/officeDocument/2006/relationships/notesSlide"/></Relationships>
</file>

<file path=ppt/slides/_rels/slide4.xml.rels><?xml version="1.0" encoding="UTF-8" standalone="yes"?><Relationships xmlns="http://schemas.openxmlformats.org/package/2006/relationships"><Relationship Id="rId1" Target="../media/image5.jpeg" Type="http://schemas.openxmlformats.org/officeDocument/2006/relationships/image"/><Relationship Id="rId2" Target="../media/image6.jpeg" Type="http://schemas.openxmlformats.org/officeDocument/2006/relationships/image"/><Relationship Id="rId3" Target="../media/image7.png" Type="http://schemas.openxmlformats.org/officeDocument/2006/relationships/image"/><Relationship Id="rId4" Target="../media/image8.png" Type="http://schemas.openxmlformats.org/officeDocument/2006/relationships/image"/><Relationship Id="rId5" Target="../media/image9.png" Type="http://schemas.openxmlformats.org/officeDocument/2006/relationships/image"/><Relationship Id="rId6" Target="../slideLayouts/slideLayout2.xml" Type="http://schemas.openxmlformats.org/officeDocument/2006/relationships/slideLayout"/><Relationship Id="rId7" Target="../notesSlides/notesSlide4.xml" Type="http://schemas.openxmlformats.org/officeDocument/2006/relationships/notesSlid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5.xml" Type="http://schemas.openxmlformats.org/officeDocument/2006/relationships/notesSlid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6.xml" Type="http://schemas.openxmlformats.org/officeDocument/2006/relationships/notesSlid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タイトル 1"/>
          <p:cNvSpPr>
            <a:spLocks noGrp="1"/>
          </p:cNvSpPr>
          <p:nvPr>
            <p:ph type="ctrTitle"/>
          </p:nvPr>
        </p:nvSpPr>
        <p:spPr>
          <a:xfrm>
            <a:off x="251520" y="1786500"/>
            <a:ext cx="8676964" cy="857250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令和７年台風第15号に伴う竜巻等に係る災害廃棄物対応について</a:t>
            </a:r>
          </a:p>
        </p:txBody>
      </p:sp>
      <p:sp>
        <p:nvSpPr>
          <p:cNvPr id="1119" name="サブタイトル 2"/>
          <p:cNvSpPr>
            <a:spLocks noGrp="1"/>
          </p:cNvSpPr>
          <p:nvPr>
            <p:ph type="subTitle" idx="1"/>
          </p:nvPr>
        </p:nvSpPr>
        <p:spPr>
          <a:xfrm>
            <a:off x="5220000" y="3579750"/>
            <a:ext cx="3898881" cy="683088"/>
          </a:xfrm>
        </p:spPr>
        <p:txBody>
          <a:bodyPr>
            <a:normAutofit fontScale="92500" lnSpcReduction="10000"/>
          </a:bodyPr>
          <a:lstStyle/>
          <a:p>
            <a:r>
              <a:rPr kumimoji="1" lang="ja-JP" altLang="en-US" sz="2000"/>
              <a:t>令和８年３月13日</a:t>
            </a:r>
          </a:p>
          <a:p>
            <a:r>
              <a:rPr kumimoji="1" lang="ja-JP" altLang="en-US" sz="2000"/>
              <a:t>静岡県 廃棄物リサイクル課</a:t>
            </a:r>
          </a:p>
        </p:txBody>
      </p:sp>
      <p:grpSp>
        <p:nvGrpSpPr>
          <p:cNvPr id="1120" name="グループ化 1"/>
          <p:cNvGrpSpPr/>
          <p:nvPr/>
        </p:nvGrpSpPr>
        <p:grpSpPr>
          <a:xfrm>
            <a:off x="7748225" y="231490"/>
            <a:ext cx="1180259" cy="402423"/>
            <a:chOff x="7424188" y="437339"/>
            <a:chExt cx="1180259" cy="402423"/>
          </a:xfrm>
        </p:grpSpPr>
        <p:sp>
          <p:nvSpPr>
            <p:cNvPr id="1121" name="テキスト ボックス 2"/>
            <p:cNvSpPr txBox="1"/>
            <p:nvPr/>
          </p:nvSpPr>
          <p:spPr>
            <a:xfrm>
              <a:off x="7424188" y="452476"/>
              <a:ext cx="1180259" cy="387286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/>
                  <a:ea typeface="メイリオ" panose="020B0604030504040204" pitchFamily="50" charset="-128"/>
                  <a:cs typeface="+mn-cs"/>
                </a:rPr>
                <a:t>資料２</a:t>
              </a:r>
            </a:p>
          </p:txBody>
        </p:sp>
        <p:sp>
          <p:nvSpPr>
            <p:cNvPr id="1122" name="正方形/長方形 3"/>
            <p:cNvSpPr/>
            <p:nvPr/>
          </p:nvSpPr>
          <p:spPr>
            <a:xfrm>
              <a:off x="7510261" y="437339"/>
              <a:ext cx="1008111" cy="387286"/>
            </a:xfrm>
            <a:prstGeom prst="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16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四角形 12"/>
          <p:cNvSpPr>
            <a:spLocks noGrp="1"/>
          </p:cNvSpPr>
          <p:nvPr>
            <p:ph type="title"/>
          </p:nvPr>
        </p:nvSpPr>
        <p:spPr>
          <a:xfrm>
            <a:off x="457200" y="123750"/>
            <a:ext cx="8229600" cy="74559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kumimoji="1" lang="ja-JP" altLang="en-US" sz="3400"/>
              <a:t>被害状況　</a:t>
            </a:r>
          </a:p>
        </p:txBody>
      </p:sp>
      <p:grpSp>
        <p:nvGrpSpPr>
          <p:cNvPr id="1129" name="グループ 124"/>
          <p:cNvGrpSpPr/>
          <p:nvPr/>
        </p:nvGrpSpPr>
        <p:grpSpPr>
          <a:xfrm>
            <a:off x="4140000" y="987750"/>
            <a:ext cx="4899641" cy="3349736"/>
            <a:chOff x="468312" y="333375"/>
            <a:chExt cx="8496300" cy="5808662"/>
          </a:xfrm>
        </p:grpSpPr>
        <p:sp>
          <p:nvSpPr>
            <p:cNvPr id="1130" name="図形 5"/>
            <p:cNvSpPr>
              <a:spLocks noChangeAspect="1"/>
            </p:cNvSpPr>
            <p:nvPr/>
          </p:nvSpPr>
          <p:spPr>
            <a:xfrm>
              <a:off x="6729412" y="1949450"/>
              <a:ext cx="1250950" cy="808037"/>
            </a:xfrm>
            <a:custGeom>
              <a:avLst/>
              <a:gdLst>
                <a:gd name="CX1" fmla="*/ 20107 w 21600"/>
                <a:gd name="CY1" fmla="*/ 9488 h 13952"/>
                <a:gd name="CX2" fmla="*/ 20107 w 21600"/>
                <a:gd name="CY2" fmla="*/ 9488 h 13952"/>
                <a:gd name="CX3" fmla="*/ 20085 w 21600"/>
                <a:gd name="CY3" fmla="*/ 10234 h 13952"/>
                <a:gd name="CX4" fmla="*/ 20107 w 21600"/>
                <a:gd name="CY4" fmla="*/ 10859 h 13952"/>
                <a:gd name="CX5" fmla="*/ 20118 w 21600"/>
                <a:gd name="CY5" fmla="*/ 11780 h 13952"/>
                <a:gd name="CX6" fmla="*/ 20052 w 21600"/>
                <a:gd name="CY6" fmla="*/ 11912 h 13952"/>
                <a:gd name="CX7" fmla="*/ 20283 w 21600"/>
                <a:gd name="CY7" fmla="*/ 12208 h 13952"/>
                <a:gd name="CX8" fmla="*/ 20250 w 21600"/>
                <a:gd name="CY8" fmla="*/ 12406 h 13952"/>
                <a:gd name="CX9" fmla="*/ 19855 w 21600"/>
                <a:gd name="CY9" fmla="*/ 12340 h 13952"/>
                <a:gd name="CX10" fmla="*/ 19262 w 21600"/>
                <a:gd name="CY10" fmla="*/ 12768 h 13952"/>
                <a:gd name="CX11" fmla="*/ 18604 w 21600"/>
                <a:gd name="CY11" fmla="*/ 12636 h 13952"/>
                <a:gd name="CX12" fmla="*/ 16595 w 21600"/>
                <a:gd name="CY12" fmla="*/ 13195 h 13952"/>
                <a:gd name="CX13" fmla="*/ 16299 w 21600"/>
                <a:gd name="CY13" fmla="*/ 13492 h 13952"/>
                <a:gd name="CX14" fmla="*/ 15937 w 21600"/>
                <a:gd name="CY14" fmla="*/ 13919 h 13952"/>
                <a:gd name="CX15" fmla="*/ 15772 w 21600"/>
                <a:gd name="CY15" fmla="*/ 13952 h 13952"/>
                <a:gd name="CX16" fmla="*/ 15904 w 21600"/>
                <a:gd name="CY16" fmla="*/ 13525 h 13952"/>
                <a:gd name="CX17" fmla="*/ 15805 w 21600"/>
                <a:gd name="CY17" fmla="*/ 13426 h 13952"/>
                <a:gd name="CX18" fmla="*/ 15509 w 21600"/>
                <a:gd name="CY18" fmla="*/ 13755 h 13952"/>
                <a:gd name="CX19" fmla="*/ 15311 w 21600"/>
                <a:gd name="CY19" fmla="*/ 13821 h 13952"/>
                <a:gd name="CX20" fmla="*/ 14784 w 21600"/>
                <a:gd name="CY20" fmla="*/ 13163 h 13952"/>
                <a:gd name="CX21" fmla="*/ 14180 w 21600"/>
                <a:gd name="CY21" fmla="*/ 12921 h 13952"/>
                <a:gd name="CX22" fmla="*/ 13829 w 21600"/>
                <a:gd name="CY22" fmla="*/ 12142 h 13952"/>
                <a:gd name="CX23" fmla="*/ 13730 w 21600"/>
                <a:gd name="CY23" fmla="*/ 11353 h 13952"/>
                <a:gd name="CX24" fmla="*/ 13829 w 21600"/>
                <a:gd name="CY24" fmla="*/ 11057 h 13952"/>
                <a:gd name="CX25" fmla="*/ 13796 w 21600"/>
                <a:gd name="CY25" fmla="*/ 10925 h 13952"/>
                <a:gd name="CX26" fmla="*/ 13533 w 21600"/>
                <a:gd name="CY26" fmla="*/ 10563 h 13952"/>
                <a:gd name="CX27" fmla="*/ 13072 w 21600"/>
                <a:gd name="CY27" fmla="*/ 10563 h 13952"/>
                <a:gd name="CX28" fmla="*/ 12677 w 21600"/>
                <a:gd name="CY28" fmla="*/ 9938 h 13952"/>
                <a:gd name="CX29" fmla="*/ 12512 w 21600"/>
                <a:gd name="CY29" fmla="*/ 9312 h 13952"/>
                <a:gd name="CX30" fmla="*/ 12150 w 21600"/>
                <a:gd name="CY30" fmla="*/ 8885 h 13952"/>
                <a:gd name="CX31" fmla="*/ 12117 w 21600"/>
                <a:gd name="CY31" fmla="*/ 8095 h 13952"/>
                <a:gd name="CX32" fmla="*/ 11656 w 21600"/>
                <a:gd name="CY32" fmla="*/ 7865 h 13952"/>
                <a:gd name="CX33" fmla="*/ 10866 w 21600"/>
                <a:gd name="CY33" fmla="*/ 8062 h 13952"/>
                <a:gd name="CX34" fmla="*/ 10207 w 21600"/>
                <a:gd name="CY34" fmla="*/ 8161 h 13952"/>
                <a:gd name="CX35" fmla="*/ 9812 w 21600"/>
                <a:gd name="CY35" fmla="*/ 8654 h 13952"/>
                <a:gd name="CX36" fmla="*/ 8791 w 21600"/>
                <a:gd name="CY36" fmla="*/ 8786 h 13952"/>
                <a:gd name="CX37" fmla="*/ 7474 w 21600"/>
                <a:gd name="CY37" fmla="*/ 9181 h 13952"/>
                <a:gd name="CX38" fmla="*/ 6585 w 21600"/>
                <a:gd name="CY38" fmla="*/ 9280 h 13952"/>
                <a:gd name="CX39" fmla="*/ 5861 w 21600"/>
                <a:gd name="CY39" fmla="*/ 8983 h 13952"/>
                <a:gd name="CX40" fmla="*/ 5137 w 21600"/>
                <a:gd name="CY40" fmla="*/ 8259 h 13952"/>
                <a:gd name="CX41" fmla="*/ 5202 w 21600"/>
                <a:gd name="CY41" fmla="*/ 7865 h 13952"/>
                <a:gd name="CX42" fmla="*/ 5400 w 21600"/>
                <a:gd name="CY42" fmla="*/ 7634 h 13952"/>
                <a:gd name="CX43" fmla="*/ 5433 w 21600"/>
                <a:gd name="CY43" fmla="*/ 6943 h 13952"/>
                <a:gd name="CX44" fmla="*/ 5301 w 21600"/>
                <a:gd name="CY44" fmla="*/ 6713 h 13952"/>
                <a:gd name="CX45" fmla="*/ 4840 w 21600"/>
                <a:gd name="CY45" fmla="*/ 6713 h 13952"/>
                <a:gd name="CX46" fmla="*/ 4412 w 21600"/>
                <a:gd name="CY46" fmla="*/ 6121 h 13952"/>
                <a:gd name="CX47" fmla="*/ 3820 w 21600"/>
                <a:gd name="CY47" fmla="*/ 6022 h 13952"/>
                <a:gd name="CX48" fmla="*/ 3391 w 21600"/>
                <a:gd name="CY48" fmla="*/ 5298 h 13952"/>
                <a:gd name="CX49" fmla="*/ 3424 w 21600"/>
                <a:gd name="CY49" fmla="*/ 4278 h 13952"/>
                <a:gd name="CX50" fmla="*/ 3007 w 21600"/>
                <a:gd name="CY50" fmla="*/ 3828 h 13952"/>
                <a:gd name="CX51" fmla="*/ 2041 w 21600"/>
                <a:gd name="CY51" fmla="*/ 3356 h 13952"/>
                <a:gd name="CX52" fmla="*/ 2009 w 21600"/>
                <a:gd name="CY52" fmla="*/ 3126 h 13952"/>
                <a:gd name="CX53" fmla="*/ 1482 w 21600"/>
                <a:gd name="CY53" fmla="*/ 2633 h 13952"/>
                <a:gd name="CX54" fmla="*/ 1218 w 21600"/>
                <a:gd name="CY54" fmla="*/ 2665 h 13952"/>
                <a:gd name="CX55" fmla="*/ 757 w 21600"/>
                <a:gd name="CY55" fmla="*/ 2007 h 13952"/>
                <a:gd name="CX56" fmla="*/ 428 w 21600"/>
                <a:gd name="CY56" fmla="*/ 888 h 13952"/>
                <a:gd name="CX57" fmla="*/ 0 w 21600"/>
                <a:gd name="CY57" fmla="*/ 0 h 13952"/>
                <a:gd name="CX58" fmla="*/ 1087 w 21600"/>
                <a:gd name="CY58" fmla="*/ 165 h 13952"/>
                <a:gd name="CX59" fmla="*/ 2667 w 21600"/>
                <a:gd name="CY59" fmla="*/ 428 h 13952"/>
                <a:gd name="CX60" fmla="*/ 3556 w 21600"/>
                <a:gd name="CY60" fmla="*/ 658 h 13952"/>
                <a:gd name="CX61" fmla="*/ 5334 w 21600"/>
                <a:gd name="CY61" fmla="*/ 658 h 13952"/>
                <a:gd name="CX62" fmla="*/ 6849 w 21600"/>
                <a:gd name="CY62" fmla="*/ 691 h 13952"/>
                <a:gd name="CX63" fmla="*/ 8945 w 21600"/>
                <a:gd name="CY63" fmla="*/ 1250 h 13952"/>
                <a:gd name="CX64" fmla="*/ 9549 w 21600"/>
                <a:gd name="CY64" fmla="*/ 1218 h 13952"/>
                <a:gd name="CX65" fmla="*/ 10273 w 21600"/>
                <a:gd name="CY65" fmla="*/ 1250 h 13952"/>
                <a:gd name="CX66" fmla="*/ 10998 w 21600"/>
                <a:gd name="CY66" fmla="*/ 1415 h 13952"/>
                <a:gd name="CX67" fmla="*/ 11228 w 21600"/>
                <a:gd name="CY67" fmla="*/ 1810 h 13952"/>
                <a:gd name="CX68" fmla="*/ 11788 w 21600"/>
                <a:gd name="CY68" fmla="*/ 2336 h 13952"/>
                <a:gd name="CX69" fmla="*/ 12183 w 21600"/>
                <a:gd name="CY69" fmla="*/ 2468 h 13952"/>
                <a:gd name="CX70" fmla="*/ 12710 w 21600"/>
                <a:gd name="CY70" fmla="*/ 2402 h 13952"/>
                <a:gd name="CX71" fmla="*/ 12545 w 21600"/>
                <a:gd name="CY71" fmla="*/ 2106 h 13952"/>
                <a:gd name="CX72" fmla="*/ 12710 w 21600"/>
                <a:gd name="CY72" fmla="*/ 2040 h 13952"/>
                <a:gd name="CX73" fmla="*/ 13006 w 21600"/>
                <a:gd name="CY73" fmla="*/ 2139 h 13952"/>
                <a:gd name="CX74" fmla="*/ 13105 w 21600"/>
                <a:gd name="CY74" fmla="*/ 1974 h 13952"/>
                <a:gd name="CX75" fmla="*/ 12776 w 21600"/>
                <a:gd name="CY75" fmla="*/ 1678 h 13952"/>
                <a:gd name="CX76" fmla="*/ 12743 w 21600"/>
                <a:gd name="CY76" fmla="*/ 1514 h 13952"/>
                <a:gd name="CX77" fmla="*/ 12973 w 21600"/>
                <a:gd name="CY77" fmla="*/ 1283 h 13952"/>
                <a:gd name="CX78" fmla="*/ 12940 w 21600"/>
                <a:gd name="CY78" fmla="*/ 1086 h 13952"/>
                <a:gd name="CX79" fmla="*/ 12940 w 21600"/>
                <a:gd name="CY79" fmla="*/ 888 h 13952"/>
                <a:gd name="CX80" fmla="*/ 12512 w 21600"/>
                <a:gd name="CY80" fmla="*/ 527 h 13952"/>
                <a:gd name="CX81" fmla="*/ 12611 w 21600"/>
                <a:gd name="CY81" fmla="*/ 296 h 13952"/>
                <a:gd name="CX82" fmla="*/ 13171 w 21600"/>
                <a:gd name="CY82" fmla="*/ 296 h 13952"/>
                <a:gd name="CX83" fmla="*/ 13730 w 21600"/>
                <a:gd name="CY83" fmla="*/ 625 h 13952"/>
                <a:gd name="CX84" fmla="*/ 14455 w 21600"/>
                <a:gd name="CY84" fmla="*/ 592 h 13952"/>
                <a:gd name="CX85" fmla="*/ 14422 w 21600"/>
                <a:gd name="CY85" fmla="*/ 888 h 13952"/>
                <a:gd name="CX86" fmla="*/ 13763 w 21600"/>
                <a:gd name="CY86" fmla="*/ 1053 h 13952"/>
                <a:gd name="CX87" fmla="*/ 13796 w 21600"/>
                <a:gd name="CY87" fmla="*/ 1316 h 13952"/>
                <a:gd name="CX88" fmla="*/ 14718 w 21600"/>
                <a:gd name="CY88" fmla="*/ 1316 h 13952"/>
                <a:gd name="CX89" fmla="*/ 15640 w 21600"/>
                <a:gd name="CY89" fmla="*/ 1448 h 13952"/>
                <a:gd name="CX90" fmla="*/ 15673 w 21600"/>
                <a:gd name="CY90" fmla="*/ 1744 h 13952"/>
                <a:gd name="CX91" fmla="*/ 16826 w 21600"/>
                <a:gd name="CY91" fmla="*/ 1876 h 13952"/>
                <a:gd name="CX92" fmla="*/ 16957 w 21600"/>
                <a:gd name="CY92" fmla="*/ 2303 h 13952"/>
                <a:gd name="CX93" fmla="*/ 17418 w 21600"/>
                <a:gd name="CY93" fmla="*/ 2271 h 13952"/>
                <a:gd name="CX94" fmla="*/ 17649 w 21600"/>
                <a:gd name="CY94" fmla="*/ 2303 h 13952"/>
                <a:gd name="CX95" fmla="*/ 17945 w 21600"/>
                <a:gd name="CY95" fmla="*/ 2698 h 13952"/>
                <a:gd name="CX96" fmla="*/ 18867 w 21600"/>
                <a:gd name="CY96" fmla="*/ 2698 h 13952"/>
                <a:gd name="CX97" fmla="*/ 19789 w 21600"/>
                <a:gd name="CY97" fmla="*/ 2962 h 13952"/>
                <a:gd name="CX98" fmla="*/ 19822 w 21600"/>
                <a:gd name="CY98" fmla="*/ 3686 h 13952"/>
                <a:gd name="CX99" fmla="*/ 19526 w 21600"/>
                <a:gd name="CY99" fmla="*/ 4311 h 13952"/>
                <a:gd name="CX100" fmla="*/ 19493 w 21600"/>
                <a:gd name="CY100" fmla="*/ 4739 h 13952"/>
                <a:gd name="CX101" fmla="*/ 19756 w 21600"/>
                <a:gd name="CY101" fmla="*/ 5265 h 13952"/>
                <a:gd name="CX102" fmla="*/ 21271 w 21600"/>
                <a:gd name="CY102" fmla="*/ 6845 h 13952"/>
                <a:gd name="CX103" fmla="*/ 21600 w 21600"/>
                <a:gd name="CY103" fmla="*/ 7503 h 13952"/>
                <a:gd name="CX104" fmla="*/ 21238 w 21600"/>
                <a:gd name="CY104" fmla="*/ 7832 h 13952"/>
                <a:gd name="CX105" fmla="*/ 20459 w 21600"/>
                <a:gd name="CY105" fmla="*/ 8808 h 13952"/>
                <a:gd name="CX106" fmla="*/ 20151 w 21600"/>
                <a:gd name="CY106" fmla="*/ 9280 h 13952"/>
                <a:gd name="CX107" fmla="*/ 20107 w 21600"/>
                <a:gd name="CY107" fmla="*/ 9488 h 13952"/>
              </a:gdLst>
              <a:ahLst/>
              <a:cxnLst>
                <a:cxn ang="0">
                  <a:pos x="CX1" y="CY1"/>
                </a:cxn>
                <a:cxn ang="0">
                  <a:pos x="CX2" y="CY2"/>
                </a:cxn>
                <a:cxn ang="0">
                  <a:pos x="CX3" y="CY3"/>
                </a:cxn>
                <a:cxn ang="0">
                  <a:pos x="CX4" y="CY4"/>
                </a:cxn>
                <a:cxn ang="0">
                  <a:pos x="CX5" y="CY5"/>
                </a:cxn>
                <a:cxn ang="0">
                  <a:pos x="CX6" y="CY6"/>
                </a:cxn>
                <a:cxn ang="0">
                  <a:pos x="CX7" y="CY7"/>
                </a:cxn>
                <a:cxn ang="0">
                  <a:pos x="CX8" y="CY8"/>
                </a:cxn>
                <a:cxn ang="0">
                  <a:pos x="CX9" y="CY9"/>
                </a:cxn>
                <a:cxn ang="0">
                  <a:pos x="CX10" y="CY10"/>
                </a:cxn>
                <a:cxn ang="0">
                  <a:pos x="CX11" y="CY11"/>
                </a:cxn>
                <a:cxn ang="5400000">
                  <a:pos x="CX12" y="CY12"/>
                </a:cxn>
                <a:cxn ang="5400000">
                  <a:pos x="CX13" y="CY13"/>
                </a:cxn>
                <a:cxn ang="5400000">
                  <a:pos x="CX14" y="CY14"/>
                </a:cxn>
                <a:cxn ang="5400000">
                  <a:pos x="CX15" y="CY15"/>
                </a:cxn>
                <a:cxn ang="5400000">
                  <a:pos x="CX16" y="CY16"/>
                </a:cxn>
                <a:cxn ang="5400000">
                  <a:pos x="CX17" y="CY17"/>
                </a:cxn>
                <a:cxn ang="5400000">
                  <a:pos x="CX18" y="CY18"/>
                </a:cxn>
                <a:cxn ang="5400000">
                  <a:pos x="CX19" y="CY19"/>
                </a:cxn>
                <a:cxn ang="5400000">
                  <a:pos x="CX20" y="CY20"/>
                </a:cxn>
                <a:cxn ang="5400000">
                  <a:pos x="CX21" y="CY21"/>
                </a:cxn>
                <a:cxn ang="5400000">
                  <a:pos x="CX22" y="CY22"/>
                </a:cxn>
                <a:cxn ang="5400000">
                  <a:pos x="CX23" y="CY23"/>
                </a:cxn>
                <a:cxn ang="5400000">
                  <a:pos x="CX24" y="CY24"/>
                </a:cxn>
                <a:cxn ang="5400000">
                  <a:pos x="CX25" y="CY25"/>
                </a:cxn>
                <a:cxn ang="5400000">
                  <a:pos x="CX26" y="CY26"/>
                </a:cxn>
                <a:cxn ang="5400000">
                  <a:pos x="CX27" y="CY27"/>
                </a:cxn>
                <a:cxn ang="5400000">
                  <a:pos x="CX28" y="CY28"/>
                </a:cxn>
                <a:cxn ang="5400000">
                  <a:pos x="CX29" y="CY29"/>
                </a:cxn>
                <a:cxn ang="5400000">
                  <a:pos x="CX30" y="CY30"/>
                </a:cxn>
                <a:cxn ang="0">
                  <a:pos x="CX31" y="CY31"/>
                </a:cxn>
                <a:cxn ang="5400000">
                  <a:pos x="CX32" y="CY32"/>
                </a:cxn>
                <a:cxn ang="5400000">
                  <a:pos x="CX33" y="CY33"/>
                </a:cxn>
                <a:cxn ang="5400000">
                  <a:pos x="CX34" y="CY34"/>
                </a:cxn>
                <a:cxn ang="5400000">
                  <a:pos x="CX35" y="CY35"/>
                </a:cxn>
                <a:cxn ang="10800000">
                  <a:pos x="CX36" y="CY36"/>
                </a:cxn>
                <a:cxn ang="10800000">
                  <a:pos x="CX37" y="CY37"/>
                </a:cxn>
                <a:cxn ang="10800000">
                  <a:pos x="CX38" y="CY38"/>
                </a:cxn>
                <a:cxn ang="10800000">
                  <a:pos x="CX39" y="CY39"/>
                </a:cxn>
                <a:cxn ang="10800000">
                  <a:pos x="CX40" y="CY40"/>
                </a:cxn>
                <a:cxn ang="10800000">
                  <a:pos x="CX41" y="CY41"/>
                </a:cxn>
                <a:cxn ang="10800000">
                  <a:pos x="CX42" y="CY42"/>
                </a:cxn>
                <a:cxn ang="10800000">
                  <a:pos x="CX43" y="CY43"/>
                </a:cxn>
                <a:cxn ang="10800000">
                  <a:pos x="CX44" y="CY44"/>
                </a:cxn>
                <a:cxn ang="10800000">
                  <a:pos x="CX45" y="CY45"/>
                </a:cxn>
                <a:cxn ang="10800000">
                  <a:pos x="CX46" y="CY46"/>
                </a:cxn>
                <a:cxn ang="10800000">
                  <a:pos x="CX47" y="CY47"/>
                </a:cxn>
                <a:cxn ang="10800000">
                  <a:pos x="CX48" y="CY48"/>
                </a:cxn>
                <a:cxn ang="10800000">
                  <a:pos x="CX49" y="CY49"/>
                </a:cxn>
                <a:cxn ang="10800000">
                  <a:pos x="CX50" y="CY50"/>
                </a:cxn>
                <a:cxn ang="10800000">
                  <a:pos x="CX51" y="CY51"/>
                </a:cxn>
                <a:cxn ang="10800000">
                  <a:pos x="CX52" y="CY52"/>
                </a:cxn>
                <a:cxn ang="10800000">
                  <a:pos x="CX53" y="CY53"/>
                </a:cxn>
                <a:cxn ang="10800000">
                  <a:pos x="CX54" y="CY54"/>
                </a:cxn>
                <a:cxn ang="10800000">
                  <a:pos x="CX55" y="CY55"/>
                </a:cxn>
                <a:cxn ang="10800000">
                  <a:pos x="CX56" y="CY56"/>
                </a:cxn>
                <a:cxn ang="10800000">
                  <a:pos x="CX57" y="CY57"/>
                </a:cxn>
                <a:cxn ang="10800000">
                  <a:pos x="CX58" y="CY58"/>
                </a:cxn>
                <a:cxn ang="10800000">
                  <a:pos x="CX59" y="CY59"/>
                </a:cxn>
                <a:cxn ang="10800000">
                  <a:pos x="CX60" y="CY60"/>
                </a:cxn>
                <a:cxn ang="16200000">
                  <a:pos x="CX61" y="CY61"/>
                </a:cxn>
                <a:cxn ang="16200000">
                  <a:pos x="CX62" y="CY62"/>
                </a:cxn>
                <a:cxn ang="16200000">
                  <a:pos x="CX63" y="CY63"/>
                </a:cxn>
                <a:cxn ang="16200000">
                  <a:pos x="CX64" y="CY64"/>
                </a:cxn>
                <a:cxn ang="16200000">
                  <a:pos x="CX65" y="CY65"/>
                </a:cxn>
                <a:cxn ang="16200000">
                  <a:pos x="CX66" y="CY66"/>
                </a:cxn>
                <a:cxn ang="16200000">
                  <a:pos x="CX67" y="CY67"/>
                </a:cxn>
                <a:cxn ang="16200000">
                  <a:pos x="CX68" y="CY68"/>
                </a:cxn>
                <a:cxn ang="16200000">
                  <a:pos x="CX69" y="CY69"/>
                </a:cxn>
                <a:cxn ang="16200000">
                  <a:pos x="CX70" y="CY70"/>
                </a:cxn>
                <a:cxn ang="16200000">
                  <a:pos x="CX71" y="CY71"/>
                </a:cxn>
                <a:cxn ang="16200000">
                  <a:pos x="CX72" y="CY72"/>
                </a:cxn>
                <a:cxn ang="16200000">
                  <a:pos x="CX73" y="CY73"/>
                </a:cxn>
                <a:cxn ang="16200000">
                  <a:pos x="CX74" y="CY74"/>
                </a:cxn>
                <a:cxn ang="16200000">
                  <a:pos x="CX75" y="CY75"/>
                </a:cxn>
                <a:cxn ang="16200000">
                  <a:pos x="CX76" y="CY76"/>
                </a:cxn>
                <a:cxn ang="16200000">
                  <a:pos x="CX77" y="CY77"/>
                </a:cxn>
                <a:cxn ang="16200000">
                  <a:pos x="CX78" y="CY78"/>
                </a:cxn>
                <a:cxn ang="16200000">
                  <a:pos x="CX79" y="CY79"/>
                </a:cxn>
                <a:cxn ang="16200000">
                  <a:pos x="CX80" y="CY80"/>
                </a:cxn>
                <a:cxn ang="16200000">
                  <a:pos x="CX81" y="CY81"/>
                </a:cxn>
                <a:cxn ang="16200000">
                  <a:pos x="CX82" y="CY82"/>
                </a:cxn>
                <a:cxn ang="16200000">
                  <a:pos x="CX83" y="CY83"/>
                </a:cxn>
                <a:cxn ang="16200000">
                  <a:pos x="CX84" y="CY84"/>
                </a:cxn>
                <a:cxn ang="16200000">
                  <a:pos x="CX85" y="CY85"/>
                </a:cxn>
                <a:cxn ang="16200000">
                  <a:pos x="CX86" y="CY86"/>
                </a:cxn>
                <a:cxn ang="16200000">
                  <a:pos x="CX87" y="CY87"/>
                </a:cxn>
                <a:cxn ang="16200000">
                  <a:pos x="CX88" y="CY88"/>
                </a:cxn>
                <a:cxn ang="16200000">
                  <a:pos x="CX89" y="CY89"/>
                </a:cxn>
                <a:cxn ang="16200000">
                  <a:pos x="CX90" y="CY90"/>
                </a:cxn>
                <a:cxn ang="0">
                  <a:pos x="CX91" y="CY91"/>
                </a:cxn>
                <a:cxn ang="0">
                  <a:pos x="CX92" y="CY92"/>
                </a:cxn>
                <a:cxn ang="0">
                  <a:pos x="CX93" y="CY93"/>
                </a:cxn>
                <a:cxn ang="0">
                  <a:pos x="CX94" y="CY94"/>
                </a:cxn>
                <a:cxn ang="0">
                  <a:pos x="CX95" y="CY95"/>
                </a:cxn>
                <a:cxn ang="0">
                  <a:pos x="CX96" y="CY96"/>
                </a:cxn>
                <a:cxn ang="0">
                  <a:pos x="CX97" y="CY97"/>
                </a:cxn>
                <a:cxn ang="0">
                  <a:pos x="CX98" y="CY98"/>
                </a:cxn>
                <a:cxn ang="0">
                  <a:pos x="CX99" y="CY99"/>
                </a:cxn>
                <a:cxn ang="0">
                  <a:pos x="CX100" y="CY100"/>
                </a:cxn>
                <a:cxn ang="0">
                  <a:pos x="CX101" y="CY101"/>
                </a:cxn>
                <a:cxn ang="0">
                  <a:pos x="CX102" y="CY102"/>
                </a:cxn>
                <a:cxn ang="0">
                  <a:pos x="CX103" y="CY103"/>
                </a:cxn>
                <a:cxn ang="0">
                  <a:pos x="CX104" y="CY104"/>
                </a:cxn>
                <a:cxn ang="0">
                  <a:pos x="CX105" y="CY105"/>
                </a:cxn>
                <a:cxn ang="0">
                  <a:pos x="CX106" y="CY106"/>
                </a:cxn>
                <a:cxn ang="0">
                  <a:pos x="CX107" y="CY107"/>
                </a:cxn>
              </a:cxnLst>
              <a:rect l="l" t="t" r="r" b="b"/>
              <a:pathLst>
                <a:path w="1968" h="1272">
                  <a:moveTo>
                    <a:pt x="1832" y="865"/>
                  </a:moveTo>
                  <a:lnTo>
                    <a:pt x="1830" y="933"/>
                  </a:lnTo>
                  <a:lnTo>
                    <a:pt x="1832" y="990"/>
                  </a:lnTo>
                  <a:lnTo>
                    <a:pt x="1833" y="1074"/>
                  </a:lnTo>
                  <a:lnTo>
                    <a:pt x="1827" y="1086"/>
                  </a:lnTo>
                  <a:lnTo>
                    <a:pt x="1848" y="1113"/>
                  </a:lnTo>
                  <a:lnTo>
                    <a:pt x="1845" y="1131"/>
                  </a:lnTo>
                  <a:lnTo>
                    <a:pt x="1809" y="1125"/>
                  </a:lnTo>
                  <a:lnTo>
                    <a:pt x="1755" y="1164"/>
                  </a:lnTo>
                  <a:lnTo>
                    <a:pt x="1695" y="1152"/>
                  </a:lnTo>
                  <a:lnTo>
                    <a:pt x="1512" y="1203"/>
                  </a:lnTo>
                  <a:lnTo>
                    <a:pt x="1485" y="1230"/>
                  </a:lnTo>
                  <a:lnTo>
                    <a:pt x="1452" y="1269"/>
                  </a:lnTo>
                  <a:lnTo>
                    <a:pt x="1437" y="1272"/>
                  </a:lnTo>
                  <a:lnTo>
                    <a:pt x="1449" y="1233"/>
                  </a:lnTo>
                  <a:lnTo>
                    <a:pt x="1440" y="1224"/>
                  </a:lnTo>
                  <a:lnTo>
                    <a:pt x="1413" y="1254"/>
                  </a:lnTo>
                  <a:lnTo>
                    <a:pt x="1395" y="1260"/>
                  </a:lnTo>
                  <a:lnTo>
                    <a:pt x="1347" y="1200"/>
                  </a:lnTo>
                  <a:lnTo>
                    <a:pt x="1292" y="1178"/>
                  </a:lnTo>
                  <a:lnTo>
                    <a:pt x="1260" y="1107"/>
                  </a:lnTo>
                  <a:lnTo>
                    <a:pt x="1251" y="1035"/>
                  </a:lnTo>
                  <a:lnTo>
                    <a:pt x="1260" y="1008"/>
                  </a:lnTo>
                  <a:lnTo>
                    <a:pt x="1257" y="996"/>
                  </a:lnTo>
                  <a:lnTo>
                    <a:pt x="1233" y="963"/>
                  </a:lnTo>
                  <a:lnTo>
                    <a:pt x="1191" y="963"/>
                  </a:lnTo>
                  <a:lnTo>
                    <a:pt x="1155" y="906"/>
                  </a:lnTo>
                  <a:lnTo>
                    <a:pt x="1140" y="849"/>
                  </a:lnTo>
                  <a:lnTo>
                    <a:pt x="1107" y="810"/>
                  </a:lnTo>
                  <a:lnTo>
                    <a:pt x="1104" y="738"/>
                  </a:lnTo>
                  <a:lnTo>
                    <a:pt x="1062" y="717"/>
                  </a:lnTo>
                  <a:lnTo>
                    <a:pt x="990" y="735"/>
                  </a:lnTo>
                  <a:lnTo>
                    <a:pt x="930" y="744"/>
                  </a:lnTo>
                  <a:lnTo>
                    <a:pt x="894" y="789"/>
                  </a:lnTo>
                  <a:lnTo>
                    <a:pt x="801" y="801"/>
                  </a:lnTo>
                  <a:lnTo>
                    <a:pt x="681" y="837"/>
                  </a:lnTo>
                  <a:lnTo>
                    <a:pt x="600" y="846"/>
                  </a:lnTo>
                  <a:lnTo>
                    <a:pt x="534" y="819"/>
                  </a:lnTo>
                  <a:lnTo>
                    <a:pt x="468" y="753"/>
                  </a:lnTo>
                  <a:lnTo>
                    <a:pt x="474" y="717"/>
                  </a:lnTo>
                  <a:lnTo>
                    <a:pt x="492" y="696"/>
                  </a:lnTo>
                  <a:lnTo>
                    <a:pt x="495" y="633"/>
                  </a:lnTo>
                  <a:lnTo>
                    <a:pt x="483" y="612"/>
                  </a:lnTo>
                  <a:lnTo>
                    <a:pt x="441" y="612"/>
                  </a:lnTo>
                  <a:lnTo>
                    <a:pt x="402" y="558"/>
                  </a:lnTo>
                  <a:lnTo>
                    <a:pt x="348" y="549"/>
                  </a:lnTo>
                  <a:lnTo>
                    <a:pt x="309" y="483"/>
                  </a:lnTo>
                  <a:lnTo>
                    <a:pt x="312" y="390"/>
                  </a:lnTo>
                  <a:lnTo>
                    <a:pt x="274" y="349"/>
                  </a:lnTo>
                  <a:lnTo>
                    <a:pt x="186" y="306"/>
                  </a:lnTo>
                  <a:lnTo>
                    <a:pt x="183" y="285"/>
                  </a:lnTo>
                  <a:lnTo>
                    <a:pt x="135" y="240"/>
                  </a:lnTo>
                  <a:lnTo>
                    <a:pt x="111" y="243"/>
                  </a:lnTo>
                  <a:lnTo>
                    <a:pt x="69" y="183"/>
                  </a:lnTo>
                  <a:lnTo>
                    <a:pt x="39" y="81"/>
                  </a:lnTo>
                  <a:lnTo>
                    <a:pt x="0" y="0"/>
                  </a:lnTo>
                  <a:lnTo>
                    <a:pt x="99" y="15"/>
                  </a:lnTo>
                  <a:lnTo>
                    <a:pt x="243" y="39"/>
                  </a:lnTo>
                  <a:lnTo>
                    <a:pt x="324" y="60"/>
                  </a:lnTo>
                  <a:lnTo>
                    <a:pt x="486" y="60"/>
                  </a:lnTo>
                  <a:lnTo>
                    <a:pt x="624" y="63"/>
                  </a:lnTo>
                  <a:lnTo>
                    <a:pt x="815" y="114"/>
                  </a:lnTo>
                  <a:lnTo>
                    <a:pt x="870" y="111"/>
                  </a:lnTo>
                  <a:lnTo>
                    <a:pt x="936" y="114"/>
                  </a:lnTo>
                  <a:lnTo>
                    <a:pt x="1002" y="129"/>
                  </a:lnTo>
                  <a:lnTo>
                    <a:pt x="1023" y="165"/>
                  </a:lnTo>
                  <a:lnTo>
                    <a:pt x="1074" y="213"/>
                  </a:lnTo>
                  <a:lnTo>
                    <a:pt x="1110" y="225"/>
                  </a:lnTo>
                  <a:lnTo>
                    <a:pt x="1158" y="219"/>
                  </a:lnTo>
                  <a:lnTo>
                    <a:pt x="1143" y="192"/>
                  </a:lnTo>
                  <a:lnTo>
                    <a:pt x="1158" y="186"/>
                  </a:lnTo>
                  <a:lnTo>
                    <a:pt x="1185" y="195"/>
                  </a:lnTo>
                  <a:lnTo>
                    <a:pt x="1194" y="180"/>
                  </a:lnTo>
                  <a:lnTo>
                    <a:pt x="1164" y="153"/>
                  </a:lnTo>
                  <a:lnTo>
                    <a:pt x="1161" y="138"/>
                  </a:lnTo>
                  <a:lnTo>
                    <a:pt x="1182" y="117"/>
                  </a:lnTo>
                  <a:lnTo>
                    <a:pt x="1179" y="99"/>
                  </a:lnTo>
                  <a:lnTo>
                    <a:pt x="1179" y="81"/>
                  </a:lnTo>
                  <a:lnTo>
                    <a:pt x="1140" y="48"/>
                  </a:lnTo>
                  <a:lnTo>
                    <a:pt x="1149" y="27"/>
                  </a:lnTo>
                  <a:lnTo>
                    <a:pt x="1200" y="27"/>
                  </a:lnTo>
                  <a:lnTo>
                    <a:pt x="1251" y="57"/>
                  </a:lnTo>
                  <a:lnTo>
                    <a:pt x="1317" y="54"/>
                  </a:lnTo>
                  <a:lnTo>
                    <a:pt x="1314" y="81"/>
                  </a:lnTo>
                  <a:lnTo>
                    <a:pt x="1254" y="96"/>
                  </a:lnTo>
                  <a:lnTo>
                    <a:pt x="1257" y="120"/>
                  </a:lnTo>
                  <a:lnTo>
                    <a:pt x="1341" y="120"/>
                  </a:lnTo>
                  <a:lnTo>
                    <a:pt x="1425" y="132"/>
                  </a:lnTo>
                  <a:lnTo>
                    <a:pt x="1428" y="159"/>
                  </a:lnTo>
                  <a:lnTo>
                    <a:pt x="1533" y="171"/>
                  </a:lnTo>
                  <a:lnTo>
                    <a:pt x="1545" y="210"/>
                  </a:lnTo>
                  <a:lnTo>
                    <a:pt x="1587" y="207"/>
                  </a:lnTo>
                  <a:lnTo>
                    <a:pt x="1608" y="210"/>
                  </a:lnTo>
                  <a:lnTo>
                    <a:pt x="1635" y="246"/>
                  </a:lnTo>
                  <a:lnTo>
                    <a:pt x="1719" y="246"/>
                  </a:lnTo>
                  <a:lnTo>
                    <a:pt x="1803" y="270"/>
                  </a:lnTo>
                  <a:lnTo>
                    <a:pt x="1806" y="336"/>
                  </a:lnTo>
                  <a:lnTo>
                    <a:pt x="1779" y="393"/>
                  </a:lnTo>
                  <a:lnTo>
                    <a:pt x="1776" y="432"/>
                  </a:lnTo>
                  <a:lnTo>
                    <a:pt x="1800" y="480"/>
                  </a:lnTo>
                  <a:lnTo>
                    <a:pt x="1938" y="624"/>
                  </a:lnTo>
                  <a:lnTo>
                    <a:pt x="1968" y="684"/>
                  </a:lnTo>
                  <a:lnTo>
                    <a:pt x="1935" y="714"/>
                  </a:lnTo>
                  <a:lnTo>
                    <a:pt x="1864" y="803"/>
                  </a:lnTo>
                  <a:lnTo>
                    <a:pt x="1836" y="846"/>
                  </a:lnTo>
                  <a:lnTo>
                    <a:pt x="1832" y="86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31" name="図形 6"/>
            <p:cNvSpPr>
              <a:spLocks noChangeAspect="1"/>
            </p:cNvSpPr>
            <p:nvPr/>
          </p:nvSpPr>
          <p:spPr>
            <a:xfrm>
              <a:off x="6718300" y="1712912"/>
              <a:ext cx="1385887" cy="673100"/>
            </a:xfrm>
            <a:custGeom>
              <a:avLst/>
              <a:gdLst>
                <a:gd name="CX1" fmla="*/ 6239 w 21600"/>
                <a:gd name="CY1" fmla="*/ 4280 h 10491"/>
                <a:gd name="CX2" fmla="*/ 6239 w 21600"/>
                <a:gd name="CY2" fmla="*/ 4280 h 10491"/>
                <a:gd name="CX3" fmla="*/ 4783 w 21600"/>
                <a:gd name="CY3" fmla="*/ 4280 h 10491"/>
                <a:gd name="CX4" fmla="*/ 3328 w 21600"/>
                <a:gd name="CY4" fmla="*/ 4280 h 10491"/>
                <a:gd name="CX5" fmla="*/ 2199 w 21600"/>
                <a:gd name="CY5" fmla="*/ 4012 h 10491"/>
                <a:gd name="CX6" fmla="*/ 208 w 21600"/>
                <a:gd name="CY6" fmla="*/ 3685 h 10491"/>
                <a:gd name="CX7" fmla="*/ 0 w 21600"/>
                <a:gd name="CY7" fmla="*/ 3447 h 10491"/>
                <a:gd name="CX8" fmla="*/ 2436 w 21600"/>
                <a:gd name="CY8" fmla="*/ 2853 h 10491"/>
                <a:gd name="CX9" fmla="*/ 2704 w 21600"/>
                <a:gd name="CY9" fmla="*/ 2704 h 10491"/>
                <a:gd name="CX10" fmla="*/ 4546 w 21600"/>
                <a:gd name="CY10" fmla="*/ 2169 h 10491"/>
                <a:gd name="CX11" fmla="*/ 6091 w 21600"/>
                <a:gd name="CY11" fmla="*/ 2199 h 10491"/>
                <a:gd name="CX12" fmla="*/ 6477 w 21600"/>
                <a:gd name="CY12" fmla="*/ 2348 h 10491"/>
                <a:gd name="CX13" fmla="*/ 6744 w 21600"/>
                <a:gd name="CY13" fmla="*/ 2348 h 10491"/>
                <a:gd name="CX14" fmla="*/ 7071 w 21600"/>
                <a:gd name="CY14" fmla="*/ 2318 h 10491"/>
                <a:gd name="CX15" fmla="*/ 7457 w 21600"/>
                <a:gd name="CY15" fmla="*/ 2021 h 10491"/>
                <a:gd name="CX16" fmla="*/ 7547 w 21600"/>
                <a:gd name="CY16" fmla="*/ 1635 h 10491"/>
                <a:gd name="CX17" fmla="*/ 9002 w 21600"/>
                <a:gd name="CY17" fmla="*/ 1070 h 10491"/>
                <a:gd name="CX18" fmla="*/ 9329 w 21600"/>
                <a:gd name="CY18" fmla="*/ 1218 h 10491"/>
                <a:gd name="CX19" fmla="*/ 9567 w 21600"/>
                <a:gd name="CY19" fmla="*/ 1070 h 10491"/>
                <a:gd name="CX20" fmla="*/ 9686 w 21600"/>
                <a:gd name="CY20" fmla="*/ 1070 h 10491"/>
                <a:gd name="CX21" fmla="*/ 9953 w 21600"/>
                <a:gd name="CY21" fmla="*/ 1129 h 10491"/>
                <a:gd name="CX22" fmla="*/ 10310 w 21600"/>
                <a:gd name="CY22" fmla="*/ 1575 h 10491"/>
                <a:gd name="CX23" fmla="*/ 10429 w 21600"/>
                <a:gd name="CY23" fmla="*/ 1664 h 10491"/>
                <a:gd name="CX24" fmla="*/ 10755 w 21600"/>
                <a:gd name="CY24" fmla="*/ 1694 h 10491"/>
                <a:gd name="CX25" fmla="*/ 11261 w 21600"/>
                <a:gd name="CY25" fmla="*/ 1486 h 10491"/>
                <a:gd name="CX26" fmla="*/ 11647 w 21600"/>
                <a:gd name="CY26" fmla="*/ 1545 h 10491"/>
                <a:gd name="CX27" fmla="*/ 12033 w 21600"/>
                <a:gd name="CY27" fmla="*/ 1159 h 10491"/>
                <a:gd name="CX28" fmla="*/ 12598 w 21600"/>
                <a:gd name="CY28" fmla="*/ 951 h 10491"/>
                <a:gd name="CX29" fmla="*/ 12895 w 21600"/>
                <a:gd name="CY29" fmla="*/ 921 h 10491"/>
                <a:gd name="CX30" fmla="*/ 13311 w 21600"/>
                <a:gd name="CY30" fmla="*/ 535 h 10491"/>
                <a:gd name="CX31" fmla="*/ 13875 w 21600"/>
                <a:gd name="CY31" fmla="*/ 178 h 10491"/>
                <a:gd name="CX32" fmla="*/ 14529 w 21600"/>
                <a:gd name="CY32" fmla="*/ 208 h 10491"/>
                <a:gd name="CX33" fmla="*/ 15598 w 21600"/>
                <a:gd name="CY33" fmla="*/ 297 h 10491"/>
                <a:gd name="CX34" fmla="*/ 16163 w 21600"/>
                <a:gd name="CY34" fmla="*/ 357 h 10491"/>
                <a:gd name="CX35" fmla="*/ 16668 w 21600"/>
                <a:gd name="CY35" fmla="*/ 297 h 10491"/>
                <a:gd name="CX36" fmla="*/ 17114 w 21600"/>
                <a:gd name="CY36" fmla="*/ 297 h 10491"/>
                <a:gd name="CX37" fmla="*/ 17411 w 21600"/>
                <a:gd name="CY37" fmla="*/ 238 h 10491"/>
                <a:gd name="CX38" fmla="*/ 18213 w 21600"/>
                <a:gd name="CY38" fmla="*/ 0 h 10491"/>
                <a:gd name="CX39" fmla="*/ 18748 w 21600"/>
                <a:gd name="CY39" fmla="*/ 0 h 10491"/>
                <a:gd name="CX40" fmla="*/ 19223 w 21600"/>
                <a:gd name="CY40" fmla="*/ 208 h 10491"/>
                <a:gd name="CX41" fmla="*/ 19342 w 21600"/>
                <a:gd name="CY41" fmla="*/ 178 h 10491"/>
                <a:gd name="CX42" fmla="*/ 19698 w 21600"/>
                <a:gd name="CY42" fmla="*/ 119 h 10491"/>
                <a:gd name="CX43" fmla="*/ 19996 w 21600"/>
                <a:gd name="CY43" fmla="*/ 59 h 10491"/>
                <a:gd name="CX44" fmla="*/ 20263 w 21600"/>
                <a:gd name="CY44" fmla="*/ 238 h 10491"/>
                <a:gd name="CX45" fmla="*/ 20441 w 21600"/>
                <a:gd name="CY45" fmla="*/ 386 h 10491"/>
                <a:gd name="CX46" fmla="*/ 20471 w 21600"/>
                <a:gd name="CY46" fmla="*/ 862 h 10491"/>
                <a:gd name="CX47" fmla="*/ 20412 w 21600"/>
                <a:gd name="CY47" fmla="*/ 1159 h 10491"/>
                <a:gd name="CX48" fmla="*/ 20352 w 21600"/>
                <a:gd name="CY48" fmla="*/ 1605 h 10491"/>
                <a:gd name="CX49" fmla="*/ 20293 w 21600"/>
                <a:gd name="CY49" fmla="*/ 1843 h 10491"/>
                <a:gd name="CX50" fmla="*/ 20639 w 21600"/>
                <a:gd name="CY50" fmla="*/ 2298 h 10491"/>
                <a:gd name="CX51" fmla="*/ 20828 w 21600"/>
                <a:gd name="CY51" fmla="*/ 2853 h 10491"/>
                <a:gd name="CX52" fmla="*/ 20798 w 21600"/>
                <a:gd name="CY52" fmla="*/ 3447 h 10491"/>
                <a:gd name="CX53" fmla="*/ 21006 w 21600"/>
                <a:gd name="CY53" fmla="*/ 4161 h 10491"/>
                <a:gd name="CX54" fmla="*/ 20917 w 21600"/>
                <a:gd name="CY54" fmla="*/ 4428 h 10491"/>
                <a:gd name="CX55" fmla="*/ 21006 w 21600"/>
                <a:gd name="CY55" fmla="*/ 5141 h 10491"/>
                <a:gd name="CX56" fmla="*/ 21154 w 21600"/>
                <a:gd name="CY56" fmla="*/ 5825 h 10491"/>
                <a:gd name="CX57" fmla="*/ 21392 w 21600"/>
                <a:gd name="CY57" fmla="*/ 6063 h 10491"/>
                <a:gd name="CX58" fmla="*/ 21600 w 21600"/>
                <a:gd name="CY58" fmla="*/ 6627 h 10491"/>
                <a:gd name="CX59" fmla="*/ 21451 w 21600"/>
                <a:gd name="CY59" fmla="*/ 6984 h 10491"/>
                <a:gd name="CX60" fmla="*/ 20917 w 21600"/>
                <a:gd name="CY60" fmla="*/ 7608 h 10491"/>
                <a:gd name="CX61" fmla="*/ 20857 w 21600"/>
                <a:gd name="CY61" fmla="*/ 8292 h 10491"/>
                <a:gd name="CX62" fmla="*/ 20649 w 21600"/>
                <a:gd name="CY62" fmla="*/ 9153 h 10491"/>
                <a:gd name="CX63" fmla="*/ 20382 w 21600"/>
                <a:gd name="CY63" fmla="*/ 9629 h 10491"/>
                <a:gd name="CX64" fmla="*/ 19698 w 21600"/>
                <a:gd name="CY64" fmla="*/ 10491 h 10491"/>
                <a:gd name="CX65" fmla="*/ 19372 w 21600"/>
                <a:gd name="CY65" fmla="*/ 9896 h 10491"/>
                <a:gd name="CX66" fmla="*/ 18956 w 21600"/>
                <a:gd name="CY66" fmla="*/ 9451 h 10491"/>
                <a:gd name="CX67" fmla="*/ 17975 w 21600"/>
                <a:gd name="CY67" fmla="*/ 8440 h 10491"/>
                <a:gd name="CX68" fmla="*/ 17767 w 21600"/>
                <a:gd name="CY68" fmla="*/ 7965 h 10491"/>
                <a:gd name="CX69" fmla="*/ 17827 w 21600"/>
                <a:gd name="CY69" fmla="*/ 7578 h 10491"/>
                <a:gd name="CX70" fmla="*/ 18005 w 21600"/>
                <a:gd name="CY70" fmla="*/ 7103 h 10491"/>
                <a:gd name="CX71" fmla="*/ 18035 w 21600"/>
                <a:gd name="CY71" fmla="*/ 6330 h 10491"/>
                <a:gd name="CX72" fmla="*/ 17203 w 21600"/>
                <a:gd name="CY72" fmla="*/ 6092 h 10491"/>
                <a:gd name="CX73" fmla="*/ 16846 w 21600"/>
                <a:gd name="CY73" fmla="*/ 6122 h 10491"/>
                <a:gd name="CX74" fmla="*/ 16311 w 21600"/>
                <a:gd name="CY74" fmla="*/ 6152 h 10491"/>
                <a:gd name="CX75" fmla="*/ 16074 w 21600"/>
                <a:gd name="CY75" fmla="*/ 5765 h 10491"/>
                <a:gd name="CX76" fmla="*/ 15866 w 21600"/>
                <a:gd name="CY76" fmla="*/ 5736 h 10491"/>
                <a:gd name="CX77" fmla="*/ 15539 w 21600"/>
                <a:gd name="CY77" fmla="*/ 5825 h 10491"/>
                <a:gd name="CX78" fmla="*/ 15390 w 21600"/>
                <a:gd name="CY78" fmla="*/ 5349 h 10491"/>
                <a:gd name="CX79" fmla="*/ 14321 w 21600"/>
                <a:gd name="CY79" fmla="*/ 5260 h 10491"/>
                <a:gd name="CX80" fmla="*/ 14350 w 21600"/>
                <a:gd name="CY80" fmla="*/ 4963 h 10491"/>
                <a:gd name="CX81" fmla="*/ 13489 w 21600"/>
                <a:gd name="CY81" fmla="*/ 4844 h 10491"/>
                <a:gd name="CX82" fmla="*/ 12598 w 21600"/>
                <a:gd name="CY82" fmla="*/ 4874 h 10491"/>
                <a:gd name="CX83" fmla="*/ 12568 w 21600"/>
                <a:gd name="CY83" fmla="*/ 4636 h 10491"/>
                <a:gd name="CX84" fmla="*/ 13192 w 21600"/>
                <a:gd name="CY84" fmla="*/ 4488 h 10491"/>
                <a:gd name="CX85" fmla="*/ 13192 w 21600"/>
                <a:gd name="CY85" fmla="*/ 4250 h 10491"/>
                <a:gd name="CX86" fmla="*/ 12479 w 21600"/>
                <a:gd name="CY86" fmla="*/ 4220 h 10491"/>
                <a:gd name="CX87" fmla="*/ 12063 w 21600"/>
                <a:gd name="CY87" fmla="*/ 3953 h 10491"/>
                <a:gd name="CX88" fmla="*/ 11558 w 21600"/>
                <a:gd name="CY88" fmla="*/ 3953 h 10491"/>
                <a:gd name="CX89" fmla="*/ 11498 w 21600"/>
                <a:gd name="CY89" fmla="*/ 4190 h 10491"/>
                <a:gd name="CX90" fmla="*/ 11855 w 21600"/>
                <a:gd name="CY90" fmla="*/ 4517 h 10491"/>
                <a:gd name="CX91" fmla="*/ 11884 w 21600"/>
                <a:gd name="CY91" fmla="*/ 4844 h 10491"/>
                <a:gd name="CX92" fmla="*/ 11676 w 21600"/>
                <a:gd name="CY92" fmla="*/ 5052 h 10491"/>
                <a:gd name="CX93" fmla="*/ 11736 w 21600"/>
                <a:gd name="CY93" fmla="*/ 5201 h 10491"/>
                <a:gd name="CX94" fmla="*/ 12003 w 21600"/>
                <a:gd name="CY94" fmla="*/ 5439 h 10491"/>
                <a:gd name="CX95" fmla="*/ 11914 w 21600"/>
                <a:gd name="CY95" fmla="*/ 5617 h 10491"/>
                <a:gd name="CX96" fmla="*/ 11647 w 21600"/>
                <a:gd name="CY96" fmla="*/ 5587 h 10491"/>
                <a:gd name="CX97" fmla="*/ 11528 w 21600"/>
                <a:gd name="CY97" fmla="*/ 5587 h 10491"/>
                <a:gd name="CX98" fmla="*/ 11647 w 21600"/>
                <a:gd name="CY98" fmla="*/ 5884 h 10491"/>
                <a:gd name="CX99" fmla="*/ 11201 w 21600"/>
                <a:gd name="CY99" fmla="*/ 5884 h 10491"/>
                <a:gd name="CX100" fmla="*/ 10755 w 21600"/>
                <a:gd name="CY100" fmla="*/ 5765 h 10491"/>
                <a:gd name="CX101" fmla="*/ 10280 w 21600"/>
                <a:gd name="CY101" fmla="*/ 5260 h 10491"/>
                <a:gd name="CX102" fmla="*/ 10072 w 21600"/>
                <a:gd name="CY102" fmla="*/ 4963 h 10491"/>
                <a:gd name="CX103" fmla="*/ 9319 w 21600"/>
                <a:gd name="CY103" fmla="*/ 4775 h 10491"/>
                <a:gd name="CX104" fmla="*/ 8171 w 21600"/>
                <a:gd name="CY104" fmla="*/ 4725 h 10491"/>
                <a:gd name="CX105" fmla="*/ 6239 w 21600"/>
                <a:gd name="CY105" fmla="*/ 4280 h 10491"/>
              </a:gdLst>
              <a:ahLst/>
              <a:cxnLst>
                <a:cxn ang="10800000">
                  <a:pos x="CX1" y="CY1"/>
                </a:cxn>
                <a:cxn ang="10800000">
                  <a:pos x="CX2" y="CY2"/>
                </a:cxn>
                <a:cxn ang="10800000">
                  <a:pos x="CX3" y="CY3"/>
                </a:cxn>
                <a:cxn ang="10800000">
                  <a:pos x="CX4" y="CY4"/>
                </a:cxn>
                <a:cxn ang="10800000">
                  <a:pos x="CX5" y="CY5"/>
                </a:cxn>
                <a:cxn ang="10800000">
                  <a:pos x="CX6" y="CY6"/>
                </a:cxn>
                <a:cxn ang="10800000">
                  <a:pos x="CX7" y="CY7"/>
                </a:cxn>
                <a:cxn ang="10800000">
                  <a:pos x="CX8" y="CY8"/>
                </a:cxn>
                <a:cxn ang="10800000">
                  <a:pos x="CX9" y="CY9"/>
                </a:cxn>
                <a:cxn ang="10800000">
                  <a:pos x="CX10" y="CY10"/>
                </a:cxn>
                <a:cxn ang="10800000">
                  <a:pos x="CX11" y="CY11"/>
                </a:cxn>
                <a:cxn ang="10800000">
                  <a:pos x="CX12" y="CY12"/>
                </a:cxn>
                <a:cxn ang="10800000">
                  <a:pos x="CX13" y="CY13"/>
                </a:cxn>
                <a:cxn ang="10800000">
                  <a:pos x="CX14" y="CY14"/>
                </a:cxn>
                <a:cxn ang="10800000">
                  <a:pos x="CX15" y="CY15"/>
                </a:cxn>
                <a:cxn ang="16200000">
                  <a:pos x="CX16" y="CY16"/>
                </a:cxn>
                <a:cxn ang="16200000">
                  <a:pos x="CX17" y="CY17"/>
                </a:cxn>
                <a:cxn ang="16200000">
                  <a:pos x="CX18" y="CY18"/>
                </a:cxn>
                <a:cxn ang="16200000">
                  <a:pos x="CX19" y="CY19"/>
                </a:cxn>
                <a:cxn ang="16200000">
                  <a:pos x="CX20" y="CY20"/>
                </a:cxn>
                <a:cxn ang="16200000">
                  <a:pos x="CX21" y="CY21"/>
                </a:cxn>
                <a:cxn ang="16200000">
                  <a:pos x="CX22" y="CY22"/>
                </a:cxn>
                <a:cxn ang="16200000">
                  <a:pos x="CX23" y="CY23"/>
                </a:cxn>
                <a:cxn ang="16200000">
                  <a:pos x="CX24" y="CY24"/>
                </a:cxn>
                <a:cxn ang="16200000">
                  <a:pos x="CX25" y="CY25"/>
                </a:cxn>
                <a:cxn ang="16200000">
                  <a:pos x="CX26" y="CY26"/>
                </a:cxn>
                <a:cxn ang="16200000">
                  <a:pos x="CX27" y="CY27"/>
                </a:cxn>
                <a:cxn ang="16200000">
                  <a:pos x="CX28" y="CY28"/>
                </a:cxn>
                <a:cxn ang="16200000">
                  <a:pos x="CX29" y="CY29"/>
                </a:cxn>
                <a:cxn ang="16200000">
                  <a:pos x="CX30" y="CY30"/>
                </a:cxn>
                <a:cxn ang="16200000">
                  <a:pos x="CX31" y="CY31"/>
                </a:cxn>
                <a:cxn ang="16200000">
                  <a:pos x="CX32" y="CY32"/>
                </a:cxn>
                <a:cxn ang="16200000">
                  <a:pos x="CX33" y="CY33"/>
                </a:cxn>
                <a:cxn ang="0">
                  <a:pos x="CX34" y="CY34"/>
                </a:cxn>
                <a:cxn ang="0">
                  <a:pos x="CX35" y="CY35"/>
                </a:cxn>
                <a:cxn ang="0">
                  <a:pos x="CX36" y="CY36"/>
                </a:cxn>
                <a:cxn ang="0">
                  <a:pos x="CX37" y="CY37"/>
                </a:cxn>
                <a:cxn ang="0">
                  <a:pos x="CX38" y="CY38"/>
                </a:cxn>
                <a:cxn ang="0">
                  <a:pos x="CX39" y="CY39"/>
                </a:cxn>
                <a:cxn ang="0">
                  <a:pos x="CX40" y="CY40"/>
                </a:cxn>
                <a:cxn ang="0">
                  <a:pos x="CX41" y="CY41"/>
                </a:cxn>
                <a:cxn ang="0">
                  <a:pos x="CX42" y="CY42"/>
                </a:cxn>
                <a:cxn ang="0">
                  <a:pos x="CX43" y="CY43"/>
                </a:cxn>
                <a:cxn ang="0">
                  <a:pos x="CX44" y="CY44"/>
                </a:cxn>
                <a:cxn ang="0">
                  <a:pos x="CX45" y="CY45"/>
                </a:cxn>
                <a:cxn ang="0">
                  <a:pos x="CX46" y="CY46"/>
                </a:cxn>
                <a:cxn ang="0">
                  <a:pos x="CX47" y="CY47"/>
                </a:cxn>
                <a:cxn ang="0">
                  <a:pos x="CX48" y="CY48"/>
                </a:cxn>
                <a:cxn ang="0">
                  <a:pos x="CX49" y="CY49"/>
                </a:cxn>
                <a:cxn ang="0">
                  <a:pos x="CX50" y="CY50"/>
                </a:cxn>
                <a:cxn ang="0">
                  <a:pos x="CX51" y="CY51"/>
                </a:cxn>
                <a:cxn ang="0">
                  <a:pos x="CX52" y="CY52"/>
                </a:cxn>
                <a:cxn ang="0">
                  <a:pos x="CX53" y="CY53"/>
                </a:cxn>
                <a:cxn ang="0">
                  <a:pos x="CX54" y="CY54"/>
                </a:cxn>
                <a:cxn ang="0">
                  <a:pos x="CX55" y="CY55"/>
                </a:cxn>
                <a:cxn ang="0">
                  <a:pos x="CX56" y="CY56"/>
                </a:cxn>
                <a:cxn ang="0">
                  <a:pos x="CX57" y="CY57"/>
                </a:cxn>
                <a:cxn ang="0">
                  <a:pos x="CX58" y="CY58"/>
                </a:cxn>
                <a:cxn ang="0">
                  <a:pos x="CX59" y="CY59"/>
                </a:cxn>
                <a:cxn ang="0">
                  <a:pos x="CX60" y="CY60"/>
                </a:cxn>
                <a:cxn ang="0">
                  <a:pos x="CX61" y="CY61"/>
                </a:cxn>
                <a:cxn ang="0">
                  <a:pos x="CX62" y="CY62"/>
                </a:cxn>
                <a:cxn ang="0">
                  <a:pos x="CX63" y="CY63"/>
                </a:cxn>
                <a:cxn ang="0">
                  <a:pos x="CX64" y="CY64"/>
                </a:cxn>
                <a:cxn ang="0">
                  <a:pos x="CX65" y="CY65"/>
                </a:cxn>
                <a:cxn ang="0">
                  <a:pos x="CX66" y="CY66"/>
                </a:cxn>
                <a:cxn ang="0">
                  <a:pos x="CX67" y="CY67"/>
                </a:cxn>
                <a:cxn ang="0">
                  <a:pos x="CX68" y="CY68"/>
                </a:cxn>
                <a:cxn ang="0">
                  <a:pos x="CX69" y="CY69"/>
                </a:cxn>
                <a:cxn ang="0">
                  <a:pos x="CX70" y="CY70"/>
                </a:cxn>
                <a:cxn ang="0">
                  <a:pos x="CX71" y="CY71"/>
                </a:cxn>
                <a:cxn ang="0">
                  <a:pos x="CX72" y="CY72"/>
                </a:cxn>
                <a:cxn ang="0">
                  <a:pos x="CX73" y="CY73"/>
                </a:cxn>
                <a:cxn ang="0">
                  <a:pos x="CX74" y="CY74"/>
                </a:cxn>
                <a:cxn ang="0">
                  <a:pos x="CX75" y="CY75"/>
                </a:cxn>
                <a:cxn ang="0">
                  <a:pos x="CX76" y="CY76"/>
                </a:cxn>
                <a:cxn ang="0">
                  <a:pos x="CX77" y="CY77"/>
                </a:cxn>
                <a:cxn ang="0">
                  <a:pos x="CX78" y="CY78"/>
                </a:cxn>
                <a:cxn ang="0">
                  <a:pos x="CX79" y="CY79"/>
                </a:cxn>
                <a:cxn ang="0">
                  <a:pos x="CX80" y="CY80"/>
                </a:cxn>
                <a:cxn ang="0">
                  <a:pos x="CX81" y="CY81"/>
                </a:cxn>
                <a:cxn ang="0">
                  <a:pos x="CX82" y="CY82"/>
                </a:cxn>
                <a:cxn ang="0">
                  <a:pos x="CX83" y="CY83"/>
                </a:cxn>
                <a:cxn ang="0">
                  <a:pos x="CX84" y="CY84"/>
                </a:cxn>
                <a:cxn ang="0">
                  <a:pos x="CX85" y="CY85"/>
                </a:cxn>
                <a:cxn ang="0">
                  <a:pos x="CX86" y="CY86"/>
                </a:cxn>
                <a:cxn ang="16200000">
                  <a:pos x="CX87" y="CY87"/>
                </a:cxn>
                <a:cxn ang="16200000">
                  <a:pos x="CX88" y="CY88"/>
                </a:cxn>
                <a:cxn ang="16200000">
                  <a:pos x="CX89" y="CY89"/>
                </a:cxn>
                <a:cxn ang="0">
                  <a:pos x="CX90" y="CY90"/>
                </a:cxn>
                <a:cxn ang="0">
                  <a:pos x="CX91" y="CY91"/>
                </a:cxn>
                <a:cxn ang="0">
                  <a:pos x="CX92" y="CY92"/>
                </a:cxn>
                <a:cxn ang="0">
                  <a:pos x="CX93" y="CY93"/>
                </a:cxn>
                <a:cxn ang="0">
                  <a:pos x="CX94" y="CY94"/>
                </a:cxn>
                <a:cxn ang="0">
                  <a:pos x="CX95" y="CY95"/>
                </a:cxn>
                <a:cxn ang="0">
                  <a:pos x="CX96" y="CY96"/>
                </a:cxn>
                <a:cxn ang="0">
                  <a:pos x="CX97" y="CY97"/>
                </a:cxn>
                <a:cxn ang="0">
                  <a:pos x="CX98" y="CY98"/>
                </a:cxn>
                <a:cxn ang="5400000">
                  <a:pos x="CX99" y="CY99"/>
                </a:cxn>
                <a:cxn ang="5400000">
                  <a:pos x="CX100" y="CY100"/>
                </a:cxn>
                <a:cxn ang="10800000">
                  <a:pos x="CX101" y="CY101"/>
                </a:cxn>
                <a:cxn ang="10800000">
                  <a:pos x="CX102" y="CY102"/>
                </a:cxn>
                <a:cxn ang="10800000">
                  <a:pos x="CX103" y="CY103"/>
                </a:cxn>
                <a:cxn ang="10800000">
                  <a:pos x="CX104" y="CY104"/>
                </a:cxn>
                <a:cxn ang="10800000">
                  <a:pos x="CX105" y="CY105"/>
                </a:cxn>
              </a:cxnLst>
              <a:rect l="l" t="t" r="r" b="b"/>
              <a:pathLst>
                <a:path w="2181" h="1059">
                  <a:moveTo>
                    <a:pt x="630" y="432"/>
                  </a:moveTo>
                  <a:lnTo>
                    <a:pt x="483" y="432"/>
                  </a:lnTo>
                  <a:lnTo>
                    <a:pt x="336" y="432"/>
                  </a:lnTo>
                  <a:lnTo>
                    <a:pt x="222" y="405"/>
                  </a:lnTo>
                  <a:lnTo>
                    <a:pt x="21" y="372"/>
                  </a:lnTo>
                  <a:lnTo>
                    <a:pt x="0" y="348"/>
                  </a:lnTo>
                  <a:lnTo>
                    <a:pt x="246" y="288"/>
                  </a:lnTo>
                  <a:lnTo>
                    <a:pt x="273" y="273"/>
                  </a:lnTo>
                  <a:lnTo>
                    <a:pt x="459" y="219"/>
                  </a:lnTo>
                  <a:lnTo>
                    <a:pt x="615" y="222"/>
                  </a:lnTo>
                  <a:lnTo>
                    <a:pt x="654" y="237"/>
                  </a:lnTo>
                  <a:lnTo>
                    <a:pt x="681" y="237"/>
                  </a:lnTo>
                  <a:lnTo>
                    <a:pt x="714" y="234"/>
                  </a:lnTo>
                  <a:lnTo>
                    <a:pt x="753" y="204"/>
                  </a:lnTo>
                  <a:lnTo>
                    <a:pt x="762" y="165"/>
                  </a:lnTo>
                  <a:lnTo>
                    <a:pt x="909" y="108"/>
                  </a:lnTo>
                  <a:lnTo>
                    <a:pt x="942" y="123"/>
                  </a:lnTo>
                  <a:lnTo>
                    <a:pt x="966" y="108"/>
                  </a:lnTo>
                  <a:lnTo>
                    <a:pt x="978" y="108"/>
                  </a:lnTo>
                  <a:lnTo>
                    <a:pt x="1005" y="114"/>
                  </a:lnTo>
                  <a:lnTo>
                    <a:pt x="1041" y="159"/>
                  </a:lnTo>
                  <a:lnTo>
                    <a:pt x="1053" y="168"/>
                  </a:lnTo>
                  <a:lnTo>
                    <a:pt x="1086" y="171"/>
                  </a:lnTo>
                  <a:lnTo>
                    <a:pt x="1137" y="150"/>
                  </a:lnTo>
                  <a:lnTo>
                    <a:pt x="1176" y="156"/>
                  </a:lnTo>
                  <a:lnTo>
                    <a:pt x="1215" y="117"/>
                  </a:lnTo>
                  <a:lnTo>
                    <a:pt x="1272" y="96"/>
                  </a:lnTo>
                  <a:lnTo>
                    <a:pt x="1302" y="93"/>
                  </a:lnTo>
                  <a:lnTo>
                    <a:pt x="1344" y="54"/>
                  </a:lnTo>
                  <a:lnTo>
                    <a:pt x="1401" y="18"/>
                  </a:lnTo>
                  <a:lnTo>
                    <a:pt x="1467" y="21"/>
                  </a:lnTo>
                  <a:lnTo>
                    <a:pt x="1575" y="30"/>
                  </a:lnTo>
                  <a:lnTo>
                    <a:pt x="1632" y="36"/>
                  </a:lnTo>
                  <a:lnTo>
                    <a:pt x="1683" y="30"/>
                  </a:lnTo>
                  <a:lnTo>
                    <a:pt x="1728" y="30"/>
                  </a:lnTo>
                  <a:lnTo>
                    <a:pt x="1758" y="24"/>
                  </a:lnTo>
                  <a:lnTo>
                    <a:pt x="1839" y="0"/>
                  </a:lnTo>
                  <a:lnTo>
                    <a:pt x="1893" y="0"/>
                  </a:lnTo>
                  <a:lnTo>
                    <a:pt x="1941" y="21"/>
                  </a:lnTo>
                  <a:lnTo>
                    <a:pt x="1953" y="18"/>
                  </a:lnTo>
                  <a:lnTo>
                    <a:pt x="1989" y="12"/>
                  </a:lnTo>
                  <a:lnTo>
                    <a:pt x="2019" y="6"/>
                  </a:lnTo>
                  <a:lnTo>
                    <a:pt x="2046" y="24"/>
                  </a:lnTo>
                  <a:lnTo>
                    <a:pt x="2064" y="39"/>
                  </a:lnTo>
                  <a:lnTo>
                    <a:pt x="2067" y="87"/>
                  </a:lnTo>
                  <a:lnTo>
                    <a:pt x="2061" y="117"/>
                  </a:lnTo>
                  <a:lnTo>
                    <a:pt x="2055" y="162"/>
                  </a:lnTo>
                  <a:lnTo>
                    <a:pt x="2049" y="186"/>
                  </a:lnTo>
                  <a:lnTo>
                    <a:pt x="2084" y="232"/>
                  </a:lnTo>
                  <a:lnTo>
                    <a:pt x="2103" y="288"/>
                  </a:lnTo>
                  <a:lnTo>
                    <a:pt x="2100" y="348"/>
                  </a:lnTo>
                  <a:lnTo>
                    <a:pt x="2121" y="420"/>
                  </a:lnTo>
                  <a:lnTo>
                    <a:pt x="2112" y="447"/>
                  </a:lnTo>
                  <a:lnTo>
                    <a:pt x="2121" y="519"/>
                  </a:lnTo>
                  <a:lnTo>
                    <a:pt x="2136" y="588"/>
                  </a:lnTo>
                  <a:lnTo>
                    <a:pt x="2160" y="612"/>
                  </a:lnTo>
                  <a:lnTo>
                    <a:pt x="2181" y="669"/>
                  </a:lnTo>
                  <a:lnTo>
                    <a:pt x="2166" y="705"/>
                  </a:lnTo>
                  <a:lnTo>
                    <a:pt x="2112" y="768"/>
                  </a:lnTo>
                  <a:lnTo>
                    <a:pt x="2106" y="837"/>
                  </a:lnTo>
                  <a:lnTo>
                    <a:pt x="2085" y="924"/>
                  </a:lnTo>
                  <a:lnTo>
                    <a:pt x="2058" y="972"/>
                  </a:lnTo>
                  <a:lnTo>
                    <a:pt x="1989" y="1059"/>
                  </a:lnTo>
                  <a:lnTo>
                    <a:pt x="1956" y="999"/>
                  </a:lnTo>
                  <a:lnTo>
                    <a:pt x="1914" y="954"/>
                  </a:lnTo>
                  <a:lnTo>
                    <a:pt x="1815" y="852"/>
                  </a:lnTo>
                  <a:lnTo>
                    <a:pt x="1794" y="804"/>
                  </a:lnTo>
                  <a:lnTo>
                    <a:pt x="1800" y="765"/>
                  </a:lnTo>
                  <a:lnTo>
                    <a:pt x="1818" y="717"/>
                  </a:lnTo>
                  <a:lnTo>
                    <a:pt x="1821" y="639"/>
                  </a:lnTo>
                  <a:lnTo>
                    <a:pt x="1737" y="615"/>
                  </a:lnTo>
                  <a:lnTo>
                    <a:pt x="1701" y="618"/>
                  </a:lnTo>
                  <a:lnTo>
                    <a:pt x="1647" y="621"/>
                  </a:lnTo>
                  <a:lnTo>
                    <a:pt x="1623" y="582"/>
                  </a:lnTo>
                  <a:lnTo>
                    <a:pt x="1602" y="579"/>
                  </a:lnTo>
                  <a:lnTo>
                    <a:pt x="1569" y="588"/>
                  </a:lnTo>
                  <a:lnTo>
                    <a:pt x="1554" y="540"/>
                  </a:lnTo>
                  <a:lnTo>
                    <a:pt x="1446" y="531"/>
                  </a:lnTo>
                  <a:lnTo>
                    <a:pt x="1449" y="501"/>
                  </a:lnTo>
                  <a:lnTo>
                    <a:pt x="1362" y="489"/>
                  </a:lnTo>
                  <a:lnTo>
                    <a:pt x="1272" y="492"/>
                  </a:lnTo>
                  <a:lnTo>
                    <a:pt x="1269" y="468"/>
                  </a:lnTo>
                  <a:lnTo>
                    <a:pt x="1332" y="453"/>
                  </a:lnTo>
                  <a:lnTo>
                    <a:pt x="1332" y="429"/>
                  </a:lnTo>
                  <a:lnTo>
                    <a:pt x="1260" y="426"/>
                  </a:lnTo>
                  <a:lnTo>
                    <a:pt x="1218" y="399"/>
                  </a:lnTo>
                  <a:lnTo>
                    <a:pt x="1167" y="399"/>
                  </a:lnTo>
                  <a:lnTo>
                    <a:pt x="1161" y="423"/>
                  </a:lnTo>
                  <a:lnTo>
                    <a:pt x="1197" y="456"/>
                  </a:lnTo>
                  <a:lnTo>
                    <a:pt x="1200" y="489"/>
                  </a:lnTo>
                  <a:lnTo>
                    <a:pt x="1179" y="510"/>
                  </a:lnTo>
                  <a:lnTo>
                    <a:pt x="1185" y="525"/>
                  </a:lnTo>
                  <a:lnTo>
                    <a:pt x="1212" y="549"/>
                  </a:lnTo>
                  <a:lnTo>
                    <a:pt x="1203" y="567"/>
                  </a:lnTo>
                  <a:lnTo>
                    <a:pt x="1176" y="564"/>
                  </a:lnTo>
                  <a:lnTo>
                    <a:pt x="1164" y="564"/>
                  </a:lnTo>
                  <a:lnTo>
                    <a:pt x="1176" y="594"/>
                  </a:lnTo>
                  <a:lnTo>
                    <a:pt x="1131" y="594"/>
                  </a:lnTo>
                  <a:lnTo>
                    <a:pt x="1086" y="582"/>
                  </a:lnTo>
                  <a:lnTo>
                    <a:pt x="1038" y="531"/>
                  </a:lnTo>
                  <a:lnTo>
                    <a:pt x="1017" y="501"/>
                  </a:lnTo>
                  <a:lnTo>
                    <a:pt x="941" y="482"/>
                  </a:lnTo>
                  <a:lnTo>
                    <a:pt x="825" y="477"/>
                  </a:lnTo>
                  <a:lnTo>
                    <a:pt x="630" y="432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32" name="図形 7"/>
            <p:cNvSpPr>
              <a:spLocks noChangeAspect="1"/>
            </p:cNvSpPr>
            <p:nvPr/>
          </p:nvSpPr>
          <p:spPr>
            <a:xfrm>
              <a:off x="468312" y="4987925"/>
              <a:ext cx="569913" cy="636587"/>
            </a:xfrm>
            <a:custGeom>
              <a:avLst/>
              <a:gdLst>
                <a:gd name="CX1" fmla="*/ 9426 w 19338"/>
                <a:gd name="CY1" fmla="*/ 7380 h 21600"/>
                <a:gd name="CX2" fmla="*/ 9426 w 19338"/>
                <a:gd name="CY2" fmla="*/ 7380 h 21600"/>
                <a:gd name="CX3" fmla="*/ 10288 w 19338"/>
                <a:gd name="CY3" fmla="*/ 7703 h 21600"/>
                <a:gd name="CX4" fmla="*/ 10827 w 19338"/>
                <a:gd name="CY4" fmla="*/ 8942 h 21600"/>
                <a:gd name="CX5" fmla="*/ 11042 w 19338"/>
                <a:gd name="CY5" fmla="*/ 9750 h 21600"/>
                <a:gd name="CX6" fmla="*/ 11258 w 19338"/>
                <a:gd name="CY6" fmla="*/ 10342 h 21600"/>
                <a:gd name="CX7" fmla="*/ 10827 w 19338"/>
                <a:gd name="CY7" fmla="*/ 10881 h 21600"/>
                <a:gd name="CX8" fmla="*/ 9965 w 19338"/>
                <a:gd name="CY8" fmla="*/ 10719 h 21600"/>
                <a:gd name="CX9" fmla="*/ 8565 w 19338"/>
                <a:gd name="CY9" fmla="*/ 10989 h 21600"/>
                <a:gd name="CX10" fmla="*/ 8457 w 19338"/>
                <a:gd name="CY10" fmla="*/ 11527 h 21600"/>
                <a:gd name="CX11" fmla="*/ 9211 w 19338"/>
                <a:gd name="CY11" fmla="*/ 11527 h 21600"/>
                <a:gd name="CX12" fmla="*/ 9049 w 19338"/>
                <a:gd name="CY12" fmla="*/ 12012 h 21600"/>
                <a:gd name="CX13" fmla="*/ 9588 w 19338"/>
                <a:gd name="CY13" fmla="*/ 12120 h 21600"/>
                <a:gd name="CX14" fmla="*/ 9911 w 19338"/>
                <a:gd name="CY14" fmla="*/ 11797 h 21600"/>
                <a:gd name="CX15" fmla="*/ 10881 w 19338"/>
                <a:gd name="CY15" fmla="*/ 12497 h 21600"/>
                <a:gd name="CX16" fmla="*/ 10719 w 19338"/>
                <a:gd name="CY16" fmla="*/ 12874 h 21600"/>
                <a:gd name="CX17" fmla="*/ 11689 w 19338"/>
                <a:gd name="CY17" fmla="*/ 12982 h 21600"/>
                <a:gd name="CX18" fmla="*/ 12120 w 19338"/>
                <a:gd name="CY18" fmla="*/ 12335 h 21600"/>
                <a:gd name="CX19" fmla="*/ 12766 w 19338"/>
                <a:gd name="CY19" fmla="*/ 12335 h 21600"/>
                <a:gd name="CX20" fmla="*/ 13412 w 19338"/>
                <a:gd name="CY20" fmla="*/ 13628 h 21600"/>
                <a:gd name="CX21" fmla="*/ 13359 w 19338"/>
                <a:gd name="CY21" fmla="*/ 15567 h 21600"/>
                <a:gd name="CX22" fmla="*/ 13951 w 19338"/>
                <a:gd name="CY22" fmla="*/ 15082 h 21600"/>
                <a:gd name="CX23" fmla="*/ 14921 w 19338"/>
                <a:gd name="CY23" fmla="*/ 15136 h 21600"/>
                <a:gd name="CX24" fmla="*/ 15082 w 19338"/>
                <a:gd name="CY24" fmla="*/ 17668 h 21600"/>
                <a:gd name="CX25" fmla="*/ 16052 w 19338"/>
                <a:gd name="CY25" fmla="*/ 17668 h 21600"/>
                <a:gd name="CX26" fmla="*/ 15298 w 19338"/>
                <a:gd name="CY26" fmla="*/ 17399 h 21600"/>
                <a:gd name="CX27" fmla="*/ 15298 w 19338"/>
                <a:gd name="CY27" fmla="*/ 16267 h 21600"/>
                <a:gd name="CX28" fmla="*/ 15944 w 19338"/>
                <a:gd name="CY28" fmla="*/ 16267 h 21600"/>
                <a:gd name="CX29" fmla="*/ 16213 w 19338"/>
                <a:gd name="CY29" fmla="*/ 16537 h 21600"/>
                <a:gd name="CX30" fmla="*/ 16106 w 19338"/>
                <a:gd name="CY30" fmla="*/ 17506 h 21600"/>
                <a:gd name="CX31" fmla="*/ 17075 w 19338"/>
                <a:gd name="CY31" fmla="*/ 17668 h 21600"/>
                <a:gd name="CX32" fmla="*/ 17183 w 19338"/>
                <a:gd name="CY32" fmla="*/ 18206 h 21600"/>
                <a:gd name="CX33" fmla="*/ 16375 w 19338"/>
                <a:gd name="CY33" fmla="*/ 18206 h 21600"/>
                <a:gd name="CX34" fmla="*/ 16106 w 19338"/>
                <a:gd name="CY34" fmla="*/ 18961 h 21600"/>
                <a:gd name="CX35" fmla="*/ 16860 w 19338"/>
                <a:gd name="CY35" fmla="*/ 20146 h 21600"/>
                <a:gd name="CX36" fmla="*/ 19338 w 19338"/>
                <a:gd name="CY36" fmla="*/ 20738 h 21600"/>
                <a:gd name="CX37" fmla="*/ 19176 w 19338"/>
                <a:gd name="CY37" fmla="*/ 20900 h 21600"/>
                <a:gd name="CX38" fmla="*/ 13843 w 19338"/>
                <a:gd name="CY38" fmla="*/ 20738 h 21600"/>
                <a:gd name="CX39" fmla="*/ 11258 w 19338"/>
                <a:gd name="CY39" fmla="*/ 21115 h 21600"/>
                <a:gd name="CX40" fmla="*/ 9103 w 19338"/>
                <a:gd name="CY40" fmla="*/ 20954 h 21600"/>
                <a:gd name="CX41" fmla="*/ 6949 w 19338"/>
                <a:gd name="CY41" fmla="*/ 21061 h 21600"/>
                <a:gd name="CX42" fmla="*/ 4525 w 19338"/>
                <a:gd name="CY42" fmla="*/ 21223 h 21600"/>
                <a:gd name="CX43" fmla="*/ 2370 w 19338"/>
                <a:gd name="CY43" fmla="*/ 21492 h 21600"/>
                <a:gd name="CX44" fmla="*/ 970 w 19338"/>
                <a:gd name="CY44" fmla="*/ 21600 h 21600"/>
                <a:gd name="CX45" fmla="*/ 970 w 19338"/>
                <a:gd name="CY45" fmla="*/ 19392 h 21600"/>
                <a:gd name="CX46" fmla="*/ 1562 w 19338"/>
                <a:gd name="CY46" fmla="*/ 18799 h 21600"/>
                <a:gd name="CX47" fmla="*/ 1993 w 19338"/>
                <a:gd name="CY47" fmla="*/ 18260 h 21600"/>
                <a:gd name="CX48" fmla="*/ 2262 w 19338"/>
                <a:gd name="CY48" fmla="*/ 17452 h 21600"/>
                <a:gd name="CX49" fmla="*/ 2208 w 19338"/>
                <a:gd name="CY49" fmla="*/ 16429 h 21600"/>
                <a:gd name="CX50" fmla="*/ 2047 w 19338"/>
                <a:gd name="CY50" fmla="*/ 14059 h 21600"/>
                <a:gd name="CX51" fmla="*/ 970 w 19338"/>
                <a:gd name="CY51" fmla="*/ 12335 h 21600"/>
                <a:gd name="CX52" fmla="*/ 593 w 19338"/>
                <a:gd name="CY52" fmla="*/ 11527 h 21600"/>
                <a:gd name="CX53" fmla="*/ 539 w 19338"/>
                <a:gd name="CY53" fmla="*/ 10719 h 21600"/>
                <a:gd name="CX54" fmla="*/ 539 w 19338"/>
                <a:gd name="CY54" fmla="*/ 9911 h 21600"/>
                <a:gd name="CX55" fmla="*/ 700 w 19338"/>
                <a:gd name="CY55" fmla="*/ 8672 h 21600"/>
                <a:gd name="CX56" fmla="*/ 0 w 19338"/>
                <a:gd name="CY56" fmla="*/ 6787 h 21600"/>
                <a:gd name="CX57" fmla="*/ 431 w 19338"/>
                <a:gd name="CY57" fmla="*/ 4255 h 21600"/>
                <a:gd name="CX58" fmla="*/ 862 w 19338"/>
                <a:gd name="CY58" fmla="*/ 3447 h 21600"/>
                <a:gd name="CX59" fmla="*/ 754 w 19338"/>
                <a:gd name="CY59" fmla="*/ 3124 h 21600"/>
                <a:gd name="CX60" fmla="*/ 377 w 19338"/>
                <a:gd name="CY60" fmla="*/ 2586 h 21600"/>
                <a:gd name="CX61" fmla="*/ 862 w 19338"/>
                <a:gd name="CY61" fmla="*/ 1616 h 21600"/>
                <a:gd name="CX62" fmla="*/ 1939 w 19338"/>
                <a:gd name="CY62" fmla="*/ 377 h 21600"/>
                <a:gd name="CX63" fmla="*/ 2693 w 19338"/>
                <a:gd name="CY63" fmla="*/ 269 h 21600"/>
                <a:gd name="CX64" fmla="*/ 3178 w 19338"/>
                <a:gd name="CY64" fmla="*/ 0 h 21600"/>
                <a:gd name="CX65" fmla="*/ 4201 w 19338"/>
                <a:gd name="CY65" fmla="*/ 916 h 21600"/>
                <a:gd name="CX66" fmla="*/ 5063 w 19338"/>
                <a:gd name="CY66" fmla="*/ 1670 h 21600"/>
                <a:gd name="CX67" fmla="*/ 5548 w 19338"/>
                <a:gd name="CY67" fmla="*/ 2801 h 21600"/>
                <a:gd name="CX68" fmla="*/ 6141 w 19338"/>
                <a:gd name="CY68" fmla="*/ 3232 h 21600"/>
                <a:gd name="CX69" fmla="*/ 8888 w 19338"/>
                <a:gd name="CY69" fmla="*/ 3824 h 21600"/>
                <a:gd name="CX70" fmla="*/ 10181 w 19338"/>
                <a:gd name="CY70" fmla="*/ 3501 h 21600"/>
                <a:gd name="CX71" fmla="*/ 10989 w 19338"/>
                <a:gd name="CY71" fmla="*/ 3232 h 21600"/>
                <a:gd name="CX72" fmla="*/ 12604 w 19338"/>
                <a:gd name="CY72" fmla="*/ 3771 h 21600"/>
                <a:gd name="CX73" fmla="*/ 11312 w 19338"/>
                <a:gd name="CY73" fmla="*/ 3824 h 21600"/>
                <a:gd name="CX74" fmla="*/ 10827 w 19338"/>
                <a:gd name="CY74" fmla="*/ 3878 h 21600"/>
                <a:gd name="CX75" fmla="*/ 9696 w 19338"/>
                <a:gd name="CY75" fmla="*/ 4417 h 21600"/>
                <a:gd name="CX76" fmla="*/ 9857 w 19338"/>
                <a:gd name="CY76" fmla="*/ 5171 h 21600"/>
                <a:gd name="CX77" fmla="*/ 9588 w 19338"/>
                <a:gd name="CY77" fmla="*/ 5279 h 21600"/>
                <a:gd name="CX78" fmla="*/ 9049 w 19338"/>
                <a:gd name="CY78" fmla="*/ 4902 h 21600"/>
                <a:gd name="CX79" fmla="*/ 8565 w 19338"/>
                <a:gd name="CY79" fmla="*/ 4848 h 21600"/>
                <a:gd name="CX80" fmla="*/ 7810 w 19338"/>
                <a:gd name="CY80" fmla="*/ 5494 h 21600"/>
                <a:gd name="CX81" fmla="*/ 6572 w 19338"/>
                <a:gd name="CY81" fmla="*/ 5548 h 21600"/>
                <a:gd name="CX82" fmla="*/ 6787 w 19338"/>
                <a:gd name="CY82" fmla="*/ 6195 h 21600"/>
                <a:gd name="CX83" fmla="*/ 7487 w 19338"/>
                <a:gd name="CY83" fmla="*/ 6195 h 21600"/>
                <a:gd name="CX84" fmla="*/ 8672 w 19338"/>
                <a:gd name="CY84" fmla="*/ 6141 h 21600"/>
                <a:gd name="CX85" fmla="*/ 9265 w 19338"/>
                <a:gd name="CY85" fmla="*/ 6141 h 21600"/>
                <a:gd name="CX86" fmla="*/ 9857 w 19338"/>
                <a:gd name="CY86" fmla="*/ 5764 h 21600"/>
                <a:gd name="CX87" fmla="*/ 10558 w 19338"/>
                <a:gd name="CY87" fmla="*/ 6195 h 21600"/>
                <a:gd name="CX88" fmla="*/ 9857 w 19338"/>
                <a:gd name="CY88" fmla="*/ 6464 h 21600"/>
                <a:gd name="CX89" fmla="*/ 9265 w 19338"/>
                <a:gd name="CY89" fmla="*/ 7056 h 21600"/>
                <a:gd name="CX90" fmla="*/ 9426 w 19338"/>
                <a:gd name="CY90" fmla="*/ 7380 h 21600"/>
              </a:gdLst>
              <a:ahLst/>
              <a:cxnLst>
                <a:cxn ang="16200000">
                  <a:pos x="CX1" y="CY1"/>
                </a:cxn>
                <a:cxn ang="16200000">
                  <a:pos x="CX2" y="CY2"/>
                </a:cxn>
                <a:cxn ang="16200000">
                  <a:pos x="CX3" y="CY3"/>
                </a:cxn>
                <a:cxn ang="16200000">
                  <a:pos x="CX4" y="CY4"/>
                </a:cxn>
                <a:cxn ang="0">
                  <a:pos x="CX5" y="CY5"/>
                </a:cxn>
                <a:cxn ang="0">
                  <a:pos x="CX6" y="CY6"/>
                </a:cxn>
                <a:cxn ang="0">
                  <a:pos x="CX7" y="CY7"/>
                </a:cxn>
                <a:cxn ang="0">
                  <a:pos x="CX8" y="CY8"/>
                </a:cxn>
                <a:cxn ang="10800000">
                  <a:pos x="CX9" y="CY9"/>
                </a:cxn>
                <a:cxn ang="10800000">
                  <a:pos x="CX10" y="CY10"/>
                </a:cxn>
                <a:cxn ang="5400000">
                  <a:pos x="CX11" y="CY11"/>
                </a:cxn>
                <a:cxn ang="5400000">
                  <a:pos x="CX12" y="CY12"/>
                </a:cxn>
                <a:cxn ang="5400000">
                  <a:pos x="CX13" y="CY13"/>
                </a:cxn>
                <a:cxn ang="5400000">
                  <a:pos x="CX14" y="CY14"/>
                </a:cxn>
                <a:cxn ang="5400000">
                  <a:pos x="CX15" y="CY15"/>
                </a:cxn>
                <a:cxn ang="5400000">
                  <a:pos x="CX16" y="CY16"/>
                </a:cxn>
                <a:cxn ang="5400000">
                  <a:pos x="CX17" y="CY17"/>
                </a:cxn>
                <a:cxn ang="0">
                  <a:pos x="CX18" y="CY18"/>
                </a:cxn>
                <a:cxn ang="0">
                  <a:pos x="CX19" y="CY19"/>
                </a:cxn>
                <a:cxn ang="0">
                  <a:pos x="CX20" y="CY20"/>
                </a:cxn>
                <a:cxn ang="5400000">
                  <a:pos x="CX21" y="CY21"/>
                </a:cxn>
                <a:cxn ang="5400000">
                  <a:pos x="CX22" y="CY22"/>
                </a:cxn>
                <a:cxn ang="0">
                  <a:pos x="CX23" y="CY23"/>
                </a:cxn>
                <a:cxn ang="5400000">
                  <a:pos x="CX24" y="CY24"/>
                </a:cxn>
                <a:cxn ang="5400000">
                  <a:pos x="CX25" y="CY25"/>
                </a:cxn>
                <a:cxn ang="5400000">
                  <a:pos x="CX26" y="CY26"/>
                </a:cxn>
                <a:cxn ang="0">
                  <a:pos x="CX27" y="CY27"/>
                </a:cxn>
                <a:cxn ang="0">
                  <a:pos x="CX28" y="CY28"/>
                </a:cxn>
                <a:cxn ang="0">
                  <a:pos x="CX29" y="CY29"/>
                </a:cxn>
                <a:cxn ang="5400000">
                  <a:pos x="CX30" y="CY30"/>
                </a:cxn>
                <a:cxn ang="0">
                  <a:pos x="CX31" y="CY31"/>
                </a:cxn>
                <a:cxn ang="0">
                  <a:pos x="CX32" y="CY32"/>
                </a:cxn>
                <a:cxn ang="5400000">
                  <a:pos x="CX33" y="CY33"/>
                </a:cxn>
                <a:cxn ang="5400000">
                  <a:pos x="CX34" y="CY34"/>
                </a:cxn>
                <a:cxn ang="5400000">
                  <a:pos x="CX35" y="CY35"/>
                </a:cxn>
                <a:cxn ang="5400000">
                  <a:pos x="CX36" y="CY36"/>
                </a:cxn>
                <a:cxn ang="5400000">
                  <a:pos x="CX37" y="CY37"/>
                </a:cxn>
                <a:cxn ang="5400000">
                  <a:pos x="CX38" y="CY38"/>
                </a:cxn>
                <a:cxn ang="5400000">
                  <a:pos x="CX39" y="CY39"/>
                </a:cxn>
                <a:cxn ang="5400000">
                  <a:pos x="CX40" y="CY40"/>
                </a:cxn>
                <a:cxn ang="5400000">
                  <a:pos x="CX41" y="CY41"/>
                </a:cxn>
                <a:cxn ang="5400000">
                  <a:pos x="CX42" y="CY42"/>
                </a:cxn>
                <a:cxn ang="5400000">
                  <a:pos x="CX43" y="CY43"/>
                </a:cxn>
                <a:cxn ang="5400000">
                  <a:pos x="CX44" y="CY44"/>
                </a:cxn>
                <a:cxn ang="10800000">
                  <a:pos x="CX45" y="CY45"/>
                </a:cxn>
                <a:cxn ang="10800000">
                  <a:pos x="CX46" y="CY46"/>
                </a:cxn>
                <a:cxn ang="10800000">
                  <a:pos x="CX47" y="CY47"/>
                </a:cxn>
                <a:cxn ang="10800000">
                  <a:pos x="CX48" y="CY48"/>
                </a:cxn>
                <a:cxn ang="10800000">
                  <a:pos x="CX49" y="CY49"/>
                </a:cxn>
                <a:cxn ang="10800000">
                  <a:pos x="CX50" y="CY50"/>
                </a:cxn>
                <a:cxn ang="10800000">
                  <a:pos x="CX51" y="CY51"/>
                </a:cxn>
                <a:cxn ang="10800000">
                  <a:pos x="CX52" y="CY52"/>
                </a:cxn>
                <a:cxn ang="10800000">
                  <a:pos x="CX53" y="CY53"/>
                </a:cxn>
                <a:cxn ang="10800000">
                  <a:pos x="CX54" y="CY54"/>
                </a:cxn>
                <a:cxn ang="10800000">
                  <a:pos x="CX55" y="CY55"/>
                </a:cxn>
                <a:cxn ang="10800000">
                  <a:pos x="CX56" y="CY56"/>
                </a:cxn>
                <a:cxn ang="10800000">
                  <a:pos x="CX57" y="CY57"/>
                </a:cxn>
                <a:cxn ang="10800000">
                  <a:pos x="CX58" y="CY58"/>
                </a:cxn>
                <a:cxn ang="10800000">
                  <a:pos x="CX59" y="CY59"/>
                </a:cxn>
                <a:cxn ang="10800000">
                  <a:pos x="CX60" y="CY60"/>
                </a:cxn>
                <a:cxn ang="16200000">
                  <a:pos x="CX61" y="CY61"/>
                </a:cxn>
                <a:cxn ang="16200000">
                  <a:pos x="CX62" y="CY62"/>
                </a:cxn>
                <a:cxn ang="16200000">
                  <a:pos x="CX63" y="CY63"/>
                </a:cxn>
                <a:cxn ang="16200000">
                  <a:pos x="CX64" y="CY64"/>
                </a:cxn>
                <a:cxn ang="16200000">
                  <a:pos x="CX65" y="CY65"/>
                </a:cxn>
                <a:cxn ang="16200000">
                  <a:pos x="CX66" y="CY66"/>
                </a:cxn>
                <a:cxn ang="16200000">
                  <a:pos x="CX67" y="CY67"/>
                </a:cxn>
                <a:cxn ang="16200000">
                  <a:pos x="CX68" y="CY68"/>
                </a:cxn>
                <a:cxn ang="16200000">
                  <a:pos x="CX69" y="CY69"/>
                </a:cxn>
                <a:cxn ang="16200000">
                  <a:pos x="CX70" y="CY70"/>
                </a:cxn>
                <a:cxn ang="16200000">
                  <a:pos x="CX71" y="CY71"/>
                </a:cxn>
                <a:cxn ang="16200000">
                  <a:pos x="CX72" y="CY72"/>
                </a:cxn>
                <a:cxn ang="16200000">
                  <a:pos x="CX73" y="CY73"/>
                </a:cxn>
                <a:cxn ang="16200000">
                  <a:pos x="CX74" y="CY74"/>
                </a:cxn>
                <a:cxn ang="16200000">
                  <a:pos x="CX75" y="CY75"/>
                </a:cxn>
                <a:cxn ang="16200000">
                  <a:pos x="CX76" y="CY76"/>
                </a:cxn>
                <a:cxn ang="16200000">
                  <a:pos x="CX77" y="CY77"/>
                </a:cxn>
                <a:cxn ang="16200000">
                  <a:pos x="CX78" y="CY78"/>
                </a:cxn>
                <a:cxn ang="16200000">
                  <a:pos x="CX79" y="CY79"/>
                </a:cxn>
                <a:cxn ang="16200000">
                  <a:pos x="CX80" y="CY80"/>
                </a:cxn>
                <a:cxn ang="16200000">
                  <a:pos x="CX81" y="CY81"/>
                </a:cxn>
                <a:cxn ang="16200000">
                  <a:pos x="CX82" y="CY82"/>
                </a:cxn>
                <a:cxn ang="16200000">
                  <a:pos x="CX83" y="CY83"/>
                </a:cxn>
                <a:cxn ang="16200000">
                  <a:pos x="CX84" y="CY84"/>
                </a:cxn>
                <a:cxn ang="16200000">
                  <a:pos x="CX85" y="CY85"/>
                </a:cxn>
                <a:cxn ang="16200000">
                  <a:pos x="CX86" y="CY86"/>
                </a:cxn>
                <a:cxn ang="16200000">
                  <a:pos x="CX87" y="CY87"/>
                </a:cxn>
                <a:cxn ang="16200000">
                  <a:pos x="CX88" y="CY88"/>
                </a:cxn>
                <a:cxn ang="16200000">
                  <a:pos x="CX89" y="CY89"/>
                </a:cxn>
                <a:cxn ang="16200000">
                  <a:pos x="CX90" y="CY90"/>
                </a:cxn>
              </a:cxnLst>
              <a:rect l="l" t="t" r="r" b="b"/>
              <a:pathLst>
                <a:path w="359" h="401">
                  <a:moveTo>
                    <a:pt x="175" y="137"/>
                  </a:moveTo>
                  <a:lnTo>
                    <a:pt x="191" y="143"/>
                  </a:lnTo>
                  <a:lnTo>
                    <a:pt x="201" y="166"/>
                  </a:lnTo>
                  <a:lnTo>
                    <a:pt x="205" y="181"/>
                  </a:lnTo>
                  <a:lnTo>
                    <a:pt x="209" y="192"/>
                  </a:lnTo>
                  <a:lnTo>
                    <a:pt x="201" y="202"/>
                  </a:lnTo>
                  <a:lnTo>
                    <a:pt x="185" y="199"/>
                  </a:lnTo>
                  <a:lnTo>
                    <a:pt x="159" y="204"/>
                  </a:lnTo>
                  <a:lnTo>
                    <a:pt x="157" y="214"/>
                  </a:lnTo>
                  <a:lnTo>
                    <a:pt x="171" y="214"/>
                  </a:lnTo>
                  <a:lnTo>
                    <a:pt x="168" y="223"/>
                  </a:lnTo>
                  <a:lnTo>
                    <a:pt x="178" y="225"/>
                  </a:lnTo>
                  <a:lnTo>
                    <a:pt x="184" y="219"/>
                  </a:lnTo>
                  <a:lnTo>
                    <a:pt x="202" y="232"/>
                  </a:lnTo>
                  <a:lnTo>
                    <a:pt x="199" y="239"/>
                  </a:lnTo>
                  <a:lnTo>
                    <a:pt x="217" y="241"/>
                  </a:lnTo>
                  <a:lnTo>
                    <a:pt x="225" y="229"/>
                  </a:lnTo>
                  <a:lnTo>
                    <a:pt x="237" y="229"/>
                  </a:lnTo>
                  <a:lnTo>
                    <a:pt x="249" y="253"/>
                  </a:lnTo>
                  <a:lnTo>
                    <a:pt x="248" y="289"/>
                  </a:lnTo>
                  <a:lnTo>
                    <a:pt x="259" y="280"/>
                  </a:lnTo>
                  <a:lnTo>
                    <a:pt x="277" y="281"/>
                  </a:lnTo>
                  <a:lnTo>
                    <a:pt x="280" y="328"/>
                  </a:lnTo>
                  <a:lnTo>
                    <a:pt x="298" y="328"/>
                  </a:lnTo>
                  <a:lnTo>
                    <a:pt x="284" y="323"/>
                  </a:lnTo>
                  <a:lnTo>
                    <a:pt x="284" y="302"/>
                  </a:lnTo>
                  <a:lnTo>
                    <a:pt x="296" y="302"/>
                  </a:lnTo>
                  <a:lnTo>
                    <a:pt x="301" y="307"/>
                  </a:lnTo>
                  <a:lnTo>
                    <a:pt x="299" y="325"/>
                  </a:lnTo>
                  <a:lnTo>
                    <a:pt x="317" y="328"/>
                  </a:lnTo>
                  <a:lnTo>
                    <a:pt x="319" y="338"/>
                  </a:lnTo>
                  <a:lnTo>
                    <a:pt x="304" y="338"/>
                  </a:lnTo>
                  <a:lnTo>
                    <a:pt x="299" y="352"/>
                  </a:lnTo>
                  <a:lnTo>
                    <a:pt x="313" y="374"/>
                  </a:lnTo>
                  <a:lnTo>
                    <a:pt x="359" y="385"/>
                  </a:lnTo>
                  <a:lnTo>
                    <a:pt x="356" y="388"/>
                  </a:lnTo>
                  <a:lnTo>
                    <a:pt x="257" y="385"/>
                  </a:lnTo>
                  <a:lnTo>
                    <a:pt x="209" y="392"/>
                  </a:lnTo>
                  <a:lnTo>
                    <a:pt x="169" y="389"/>
                  </a:lnTo>
                  <a:lnTo>
                    <a:pt x="129" y="391"/>
                  </a:lnTo>
                  <a:lnTo>
                    <a:pt x="84" y="394"/>
                  </a:lnTo>
                  <a:lnTo>
                    <a:pt x="44" y="399"/>
                  </a:lnTo>
                  <a:lnTo>
                    <a:pt x="18" y="401"/>
                  </a:lnTo>
                  <a:lnTo>
                    <a:pt x="18" y="360"/>
                  </a:lnTo>
                  <a:lnTo>
                    <a:pt x="29" y="349"/>
                  </a:lnTo>
                  <a:lnTo>
                    <a:pt x="37" y="339"/>
                  </a:lnTo>
                  <a:lnTo>
                    <a:pt x="42" y="324"/>
                  </a:lnTo>
                  <a:lnTo>
                    <a:pt x="41" y="305"/>
                  </a:lnTo>
                  <a:lnTo>
                    <a:pt x="38" y="261"/>
                  </a:lnTo>
                  <a:lnTo>
                    <a:pt x="18" y="229"/>
                  </a:lnTo>
                  <a:lnTo>
                    <a:pt x="11" y="214"/>
                  </a:lnTo>
                  <a:lnTo>
                    <a:pt x="10" y="199"/>
                  </a:lnTo>
                  <a:lnTo>
                    <a:pt x="10" y="184"/>
                  </a:lnTo>
                  <a:lnTo>
                    <a:pt x="13" y="161"/>
                  </a:lnTo>
                  <a:lnTo>
                    <a:pt x="0" y="126"/>
                  </a:lnTo>
                  <a:lnTo>
                    <a:pt x="8" y="79"/>
                  </a:lnTo>
                  <a:lnTo>
                    <a:pt x="16" y="64"/>
                  </a:lnTo>
                  <a:lnTo>
                    <a:pt x="14" y="58"/>
                  </a:lnTo>
                  <a:lnTo>
                    <a:pt x="7" y="48"/>
                  </a:lnTo>
                  <a:lnTo>
                    <a:pt x="16" y="30"/>
                  </a:lnTo>
                  <a:lnTo>
                    <a:pt x="36" y="7"/>
                  </a:lnTo>
                  <a:lnTo>
                    <a:pt x="50" y="5"/>
                  </a:lnTo>
                  <a:lnTo>
                    <a:pt x="59" y="0"/>
                  </a:lnTo>
                  <a:lnTo>
                    <a:pt x="78" y="17"/>
                  </a:lnTo>
                  <a:lnTo>
                    <a:pt x="94" y="31"/>
                  </a:lnTo>
                  <a:lnTo>
                    <a:pt x="103" y="52"/>
                  </a:lnTo>
                  <a:lnTo>
                    <a:pt x="114" y="60"/>
                  </a:lnTo>
                  <a:lnTo>
                    <a:pt x="165" y="71"/>
                  </a:lnTo>
                  <a:lnTo>
                    <a:pt x="189" y="65"/>
                  </a:lnTo>
                  <a:lnTo>
                    <a:pt x="204" y="60"/>
                  </a:lnTo>
                  <a:lnTo>
                    <a:pt x="234" y="70"/>
                  </a:lnTo>
                  <a:lnTo>
                    <a:pt x="210" y="71"/>
                  </a:lnTo>
                  <a:lnTo>
                    <a:pt x="201" y="72"/>
                  </a:lnTo>
                  <a:lnTo>
                    <a:pt x="180" y="82"/>
                  </a:lnTo>
                  <a:lnTo>
                    <a:pt x="183" y="96"/>
                  </a:lnTo>
                  <a:lnTo>
                    <a:pt x="178" y="98"/>
                  </a:lnTo>
                  <a:lnTo>
                    <a:pt x="168" y="91"/>
                  </a:lnTo>
                  <a:lnTo>
                    <a:pt x="159" y="90"/>
                  </a:lnTo>
                  <a:lnTo>
                    <a:pt x="145" y="102"/>
                  </a:lnTo>
                  <a:lnTo>
                    <a:pt x="122" y="103"/>
                  </a:lnTo>
                  <a:lnTo>
                    <a:pt x="126" y="115"/>
                  </a:lnTo>
                  <a:lnTo>
                    <a:pt x="139" y="115"/>
                  </a:lnTo>
                  <a:lnTo>
                    <a:pt x="161" y="114"/>
                  </a:lnTo>
                  <a:lnTo>
                    <a:pt x="172" y="114"/>
                  </a:lnTo>
                  <a:lnTo>
                    <a:pt x="183" y="107"/>
                  </a:lnTo>
                  <a:lnTo>
                    <a:pt x="196" y="115"/>
                  </a:lnTo>
                  <a:lnTo>
                    <a:pt x="183" y="120"/>
                  </a:lnTo>
                  <a:lnTo>
                    <a:pt x="172" y="131"/>
                  </a:lnTo>
                  <a:lnTo>
                    <a:pt x="175" y="137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33" name="図形 8"/>
            <p:cNvSpPr>
              <a:spLocks noChangeAspect="1"/>
            </p:cNvSpPr>
            <p:nvPr/>
          </p:nvSpPr>
          <p:spPr>
            <a:xfrm>
              <a:off x="2449512" y="4024312"/>
              <a:ext cx="857250" cy="1033463"/>
            </a:xfrm>
            <a:custGeom>
              <a:avLst/>
              <a:gdLst>
                <a:gd name="CX1" fmla="*/ 15289 w 17917"/>
                <a:gd name="CY1" fmla="*/ 3063 h 21600"/>
                <a:gd name="CX2" fmla="*/ 15289 w 17917"/>
                <a:gd name="CY2" fmla="*/ 3063 h 21600"/>
                <a:gd name="CX3" fmla="*/ 14971 w 17917"/>
                <a:gd name="CY3" fmla="*/ 3859 h 21600"/>
                <a:gd name="CX4" fmla="*/ 15170 w 17917"/>
                <a:gd name="CY4" fmla="*/ 4097 h 21600"/>
                <a:gd name="CX5" fmla="*/ 15687 w 17917"/>
                <a:gd name="CY5" fmla="*/ 4177 h 21600"/>
                <a:gd name="CX6" fmla="*/ 15767 w 17917"/>
                <a:gd name="CY6" fmla="*/ 4535 h 21600"/>
                <a:gd name="CX7" fmla="*/ 16364 w 17917"/>
                <a:gd name="CY7" fmla="*/ 4535 h 21600"/>
                <a:gd name="CX8" fmla="*/ 16563 w 17917"/>
                <a:gd name="CY8" fmla="*/ 4972 h 21600"/>
                <a:gd name="CX9" fmla="*/ 17439 w 17917"/>
                <a:gd name="CY9" fmla="*/ 5171 h 21600"/>
                <a:gd name="CX10" fmla="*/ 17917 w 17917"/>
                <a:gd name="CY10" fmla="*/ 5848 h 21600"/>
                <a:gd name="CX11" fmla="*/ 17798 w 17917"/>
                <a:gd name="CY11" fmla="*/ 6404 h 21600"/>
                <a:gd name="CX12" fmla="*/ 17519 w 17917"/>
                <a:gd name="CY12" fmla="*/ 6245 h 21600"/>
                <a:gd name="CX13" fmla="*/ 17001 w 17917"/>
                <a:gd name="CY13" fmla="*/ 6484 h 21600"/>
                <a:gd name="CX14" fmla="*/ 17001 w 17917"/>
                <a:gd name="CY14" fmla="*/ 6802 h 21600"/>
                <a:gd name="CX15" fmla="*/ 16842 w 17917"/>
                <a:gd name="CY15" fmla="*/ 7001 h 21600"/>
                <a:gd name="CX16" fmla="*/ 16364 w 17917"/>
                <a:gd name="CY16" fmla="*/ 6922 h 21600"/>
                <a:gd name="CX17" fmla="*/ 15687 w 17917"/>
                <a:gd name="CY17" fmla="*/ 7160 h 21600"/>
                <a:gd name="CX18" fmla="*/ 15488 w 17917"/>
                <a:gd name="CY18" fmla="*/ 6723 h 21600"/>
                <a:gd name="CX19" fmla="*/ 15170 w 17917"/>
                <a:gd name="CY19" fmla="*/ 7001 h 21600"/>
                <a:gd name="CX20" fmla="*/ 14573 w 17917"/>
                <a:gd name="CY20" fmla="*/ 7001 h 21600"/>
                <a:gd name="CX21" fmla="*/ 14453 w 17917"/>
                <a:gd name="CY21" fmla="*/ 8035 h 21600"/>
                <a:gd name="CX22" fmla="*/ 13736 w 17917"/>
                <a:gd name="CY22" fmla="*/ 8791 h 21600"/>
                <a:gd name="CX23" fmla="*/ 13060 w 17917"/>
                <a:gd name="CY23" fmla="*/ 8910 h 21600"/>
                <a:gd name="CX24" fmla="*/ 12741 w 17917"/>
                <a:gd name="CY24" fmla="*/ 9587 h 21600"/>
                <a:gd name="CX25" fmla="*/ 12422 w 17917"/>
                <a:gd name="CY25" fmla="*/ 9627 h 21600"/>
                <a:gd name="CX26" fmla="*/ 12502 w 17917"/>
                <a:gd name="CY26" fmla="*/ 9985 h 21600"/>
                <a:gd name="CX27" fmla="*/ 12104 w 17917"/>
                <a:gd name="CY27" fmla="*/ 10382 h 21600"/>
                <a:gd name="CX28" fmla="*/ 12104 w 17917"/>
                <a:gd name="CY28" fmla="*/ 10899 h 21600"/>
                <a:gd name="CX29" fmla="*/ 10472 w 17917"/>
                <a:gd name="CY29" fmla="*/ 11894 h 21600"/>
                <a:gd name="CX30" fmla="*/ 10432 w 17917"/>
                <a:gd name="CY30" fmla="*/ 12212 h 21600"/>
                <a:gd name="CX31" fmla="*/ 9516 w 17917"/>
                <a:gd name="CY31" fmla="*/ 12968 h 21600"/>
                <a:gd name="CX32" fmla="*/ 9556 w 17917"/>
                <a:gd name="CY32" fmla="*/ 13326 h 21600"/>
                <a:gd name="CX33" fmla="*/ 9237 w 17917"/>
                <a:gd name="CY33" fmla="*/ 13764 h 21600"/>
                <a:gd name="CX34" fmla="*/ 9317 w 17917"/>
                <a:gd name="CY34" fmla="*/ 14002 h 21600"/>
                <a:gd name="CX35" fmla="*/ 8998 w 17917"/>
                <a:gd name="CY35" fmla="*/ 14440 h 21600"/>
                <a:gd name="CX36" fmla="*/ 8959 w 17917"/>
                <a:gd name="CY36" fmla="*/ 15076 h 21600"/>
                <a:gd name="CX37" fmla="*/ 8361 w 17917"/>
                <a:gd name="CY37" fmla="*/ 15514 h 21600"/>
                <a:gd name="CX38" fmla="*/ 7963 w 17917"/>
                <a:gd name="CY38" fmla="*/ 16508 h 21600"/>
                <a:gd name="CX39" fmla="*/ 7246 w 17917"/>
                <a:gd name="CY39" fmla="*/ 17702 h 21600"/>
                <a:gd name="CX40" fmla="*/ 6689 w 17917"/>
                <a:gd name="CY40" fmla="*/ 17702 h 21600"/>
                <a:gd name="CX41" fmla="*/ 6251 w 17917"/>
                <a:gd name="CY41" fmla="*/ 18259 h 21600"/>
                <a:gd name="CX42" fmla="*/ 6052 w 17917"/>
                <a:gd name="CY42" fmla="*/ 18895 h 21600"/>
                <a:gd name="CX43" fmla="*/ 5654 w 17917"/>
                <a:gd name="CY43" fmla="*/ 18815 h 21600"/>
                <a:gd name="CX44" fmla="*/ 5335 w 17917"/>
                <a:gd name="CY44" fmla="*/ 19333 h 21600"/>
                <a:gd name="CX45" fmla="*/ 5295 w 17917"/>
                <a:gd name="CY45" fmla="*/ 20049 h 21600"/>
                <a:gd name="CX46" fmla="*/ 4778 w 17917"/>
                <a:gd name="CY46" fmla="*/ 20446 h 21600"/>
                <a:gd name="CX47" fmla="*/ 3822 w 17917"/>
                <a:gd name="CY47" fmla="*/ 20486 h 21600"/>
                <a:gd name="CX48" fmla="*/ 3544 w 17917"/>
                <a:gd name="CY48" fmla="*/ 20287 h 21600"/>
                <a:gd name="CX49" fmla="*/ 3265 w 17917"/>
                <a:gd name="CY49" fmla="*/ 20248 h 21600"/>
                <a:gd name="CX50" fmla="*/ 2986 w 17917"/>
                <a:gd name="CY50" fmla="*/ 20526 h 21600"/>
                <a:gd name="CX51" fmla="*/ 2787 w 17917"/>
                <a:gd name="CY51" fmla="*/ 21043 h 21600"/>
                <a:gd name="CX52" fmla="*/ 2349 w 17917"/>
                <a:gd name="CY52" fmla="*/ 21401 h 21600"/>
                <a:gd name="CX53" fmla="*/ 2070 w 17917"/>
                <a:gd name="CY53" fmla="*/ 21560 h 21600"/>
                <a:gd name="CX54" fmla="*/ 1672 w 17917"/>
                <a:gd name="CY54" fmla="*/ 21600 h 21600"/>
                <a:gd name="CX55" fmla="*/ 1314 w 17917"/>
                <a:gd name="CY55" fmla="*/ 21401 h 21600"/>
                <a:gd name="CX56" fmla="*/ 1632 w 17917"/>
                <a:gd name="CY56" fmla="*/ 20725 h 21600"/>
                <a:gd name="CX57" fmla="*/ 2070 w 17917"/>
                <a:gd name="CY57" fmla="*/ 19333 h 21600"/>
                <a:gd name="CX58" fmla="*/ 2070 w 17917"/>
                <a:gd name="CY58" fmla="*/ 18935 h 21600"/>
                <a:gd name="CX59" fmla="*/ 1991 w 17917"/>
                <a:gd name="CY59" fmla="*/ 18457 h 21600"/>
                <a:gd name="CX60" fmla="*/ 1115 w 17917"/>
                <a:gd name="CY60" fmla="*/ 18139 h 21600"/>
                <a:gd name="CX61" fmla="*/ 199 w 17917"/>
                <a:gd name="CY61" fmla="*/ 17861 h 21600"/>
                <a:gd name="CX62" fmla="*/ 0 w 17917"/>
                <a:gd name="CY62" fmla="*/ 17065 h 21600"/>
                <a:gd name="CX63" fmla="*/ 0 w 17917"/>
                <a:gd name="CY63" fmla="*/ 16469 h 21600"/>
                <a:gd name="CX64" fmla="*/ 358 w 17917"/>
                <a:gd name="CY64" fmla="*/ 16071 h 21600"/>
                <a:gd name="CX65" fmla="*/ 597 w 17917"/>
                <a:gd name="CY65" fmla="*/ 15514 h 21600"/>
                <a:gd name="CX66" fmla="*/ 995 w 17917"/>
                <a:gd name="CY66" fmla="*/ 15474 h 21600"/>
                <a:gd name="CX67" fmla="*/ 1394 w 17917"/>
                <a:gd name="CY67" fmla="*/ 14838 h 21600"/>
                <a:gd name="CX68" fmla="*/ 1075 w 17917"/>
                <a:gd name="CY68" fmla="*/ 14002 h 21600"/>
                <a:gd name="CX69" fmla="*/ 1115 w 17917"/>
                <a:gd name="CY69" fmla="*/ 13445 h 21600"/>
                <a:gd name="CX70" fmla="*/ 1553 w 17917"/>
                <a:gd name="CY70" fmla="*/ 13087 h 21600"/>
                <a:gd name="CX71" fmla="*/ 2070 w 17917"/>
                <a:gd name="CY71" fmla="*/ 12769 h 21600"/>
                <a:gd name="CX72" fmla="*/ 2230 w 17917"/>
                <a:gd name="CY72" fmla="*/ 12252 h 21600"/>
                <a:gd name="CX73" fmla="*/ 2309 w 17917"/>
                <a:gd name="CY73" fmla="*/ 11775 h 21600"/>
                <a:gd name="CX74" fmla="*/ 2787 w 17917"/>
                <a:gd name="CY74" fmla="*/ 11417 h 21600"/>
                <a:gd name="CX75" fmla="*/ 3185 w 17917"/>
                <a:gd name="CY75" fmla="*/ 11337 h 21600"/>
                <a:gd name="CX76" fmla="*/ 3225 w 17917"/>
                <a:gd name="CY76" fmla="*/ 10939 h 21600"/>
                <a:gd name="CX77" fmla="*/ 3782 w 17917"/>
                <a:gd name="CY77" fmla="*/ 10701 h 21600"/>
                <a:gd name="CX78" fmla="*/ 4141 w 17917"/>
                <a:gd name="CY78" fmla="*/ 10343 h 21600"/>
                <a:gd name="CX79" fmla="*/ 4260 w 17917"/>
                <a:gd name="CY79" fmla="*/ 9825 h 21600"/>
                <a:gd name="CX80" fmla="*/ 4579 w 17917"/>
                <a:gd name="CY80" fmla="*/ 9467 h 21600"/>
                <a:gd name="CX81" fmla="*/ 5256 w 17917"/>
                <a:gd name="CY81" fmla="*/ 9428 h 21600"/>
                <a:gd name="CX82" fmla="*/ 5415 w 17917"/>
                <a:gd name="CY82" fmla="*/ 9189 h 21600"/>
                <a:gd name="CX83" fmla="*/ 5216 w 17917"/>
                <a:gd name="CY83" fmla="*/ 8592 h 21600"/>
                <a:gd name="CX84" fmla="*/ 4658 w 17917"/>
                <a:gd name="CY84" fmla="*/ 8274 h 21600"/>
                <a:gd name="CX85" fmla="*/ 4300 w 17917"/>
                <a:gd name="CY85" fmla="*/ 7996 h 21600"/>
                <a:gd name="CX86" fmla="*/ 3915 w 17917"/>
                <a:gd name="CY86" fmla="*/ 6643 h 21600"/>
                <a:gd name="CX87" fmla="*/ 3782 w 17917"/>
                <a:gd name="CY87" fmla="*/ 6404 h 21600"/>
                <a:gd name="CX88" fmla="*/ 4061 w 17917"/>
                <a:gd name="CY88" fmla="*/ 5768 h 21600"/>
                <a:gd name="CX89" fmla="*/ 4101 w 17917"/>
                <a:gd name="CY89" fmla="*/ 5052 h 21600"/>
                <a:gd name="CX90" fmla="*/ 4459 w 17917"/>
                <a:gd name="CY90" fmla="*/ 5012 h 21600"/>
                <a:gd name="CX91" fmla="*/ 5017 w 17917"/>
                <a:gd name="CY91" fmla="*/ 5370 h 21600"/>
                <a:gd name="CX92" fmla="*/ 5614 w 17917"/>
                <a:gd name="CY92" fmla="*/ 5291 h 21600"/>
                <a:gd name="CX93" fmla="*/ 6052 w 17917"/>
                <a:gd name="CY93" fmla="*/ 4097 h 21600"/>
                <a:gd name="CX94" fmla="*/ 6769 w 17917"/>
                <a:gd name="CY94" fmla="*/ 3699 h 21600"/>
                <a:gd name="CX95" fmla="*/ 6968 w 17917"/>
                <a:gd name="CY95" fmla="*/ 3222 h 21600"/>
                <a:gd name="CX96" fmla="*/ 7446 w 17917"/>
                <a:gd name="CY96" fmla="*/ 2944 h 21600"/>
                <a:gd name="CX97" fmla="*/ 8043 w 17917"/>
                <a:gd name="CY97" fmla="*/ 3143 h 21600"/>
                <a:gd name="CX98" fmla="*/ 8560 w 17917"/>
                <a:gd name="CY98" fmla="*/ 2944 h 21600"/>
                <a:gd name="CX99" fmla="*/ 9277 w 17917"/>
                <a:gd name="CY99" fmla="*/ 3143 h 21600"/>
                <a:gd name="CX100" fmla="*/ 10073 w 17917"/>
                <a:gd name="CY100" fmla="*/ 3063 h 21600"/>
                <a:gd name="CX101" fmla="*/ 10034 w 17917"/>
                <a:gd name="CY101" fmla="*/ 2228 h 21600"/>
                <a:gd name="CX102" fmla="*/ 10750 w 17917"/>
                <a:gd name="CY102" fmla="*/ 2029 h 21600"/>
                <a:gd name="CX103" fmla="*/ 11347 w 17917"/>
                <a:gd name="CY103" fmla="*/ 1909 h 21600"/>
                <a:gd name="CX104" fmla="*/ 11905 w 17917"/>
                <a:gd name="CY104" fmla="*/ 2069 h 21600"/>
                <a:gd name="CX105" fmla="*/ 12303 w 17917"/>
                <a:gd name="CY105" fmla="*/ 1790 h 21600"/>
                <a:gd name="CX106" fmla="*/ 11985 w 17917"/>
                <a:gd name="CY106" fmla="*/ 1233 h 21600"/>
                <a:gd name="CX107" fmla="*/ 12104 w 17917"/>
                <a:gd name="CY107" fmla="*/ 875 h 21600"/>
                <a:gd name="CX108" fmla="*/ 12900 w 17917"/>
                <a:gd name="CY108" fmla="*/ 955 h 21600"/>
                <a:gd name="CX109" fmla="*/ 13298 w 17917"/>
                <a:gd name="CY109" fmla="*/ 636 h 21600"/>
                <a:gd name="CX110" fmla="*/ 13697 w 17917"/>
                <a:gd name="CY110" fmla="*/ 636 h 21600"/>
                <a:gd name="CX111" fmla="*/ 14095 w 17917"/>
                <a:gd name="CY111" fmla="*/ 1034 h 21600"/>
                <a:gd name="CX112" fmla="*/ 14294 w 17917"/>
                <a:gd name="CY112" fmla="*/ 796 h 21600"/>
                <a:gd name="CX113" fmla="*/ 14055 w 17917"/>
                <a:gd name="CY113" fmla="*/ 318 h 21600"/>
                <a:gd name="CX114" fmla="*/ 14413 w 17917"/>
                <a:gd name="CY114" fmla="*/ 0 h 21600"/>
                <a:gd name="CX115" fmla="*/ 14652 w 17917"/>
                <a:gd name="CY115" fmla="*/ 80 h 21600"/>
                <a:gd name="CX116" fmla="*/ 15050 w 17917"/>
                <a:gd name="CY116" fmla="*/ 597 h 21600"/>
                <a:gd name="CX117" fmla="*/ 14851 w 17917"/>
                <a:gd name="CY117" fmla="*/ 1392 h 21600"/>
                <a:gd name="CX118" fmla="*/ 15130 w 17917"/>
                <a:gd name="CY118" fmla="*/ 2029 h 21600"/>
                <a:gd name="CX119" fmla="*/ 14891 w 17917"/>
                <a:gd name="CY119" fmla="*/ 2586 h 21600"/>
                <a:gd name="CX120" fmla="*/ 15289 w 17917"/>
                <a:gd name="CY120" fmla="*/ 3063 h 21600"/>
              </a:gdLst>
              <a:ahLst/>
              <a:cxnLst>
                <a:cxn ang="16200000">
                  <a:pos x="CX1" y="CY1"/>
                </a:cxn>
                <a:cxn ang="16200000">
                  <a:pos x="CX2" y="CY2"/>
                </a:cxn>
                <a:cxn ang="16200000">
                  <a:pos x="CX3" y="CY3"/>
                </a:cxn>
                <a:cxn ang="16200000">
                  <a:pos x="CX4" y="CY4"/>
                </a:cxn>
                <a:cxn ang="0">
                  <a:pos x="CX5" y="CY5"/>
                </a:cxn>
                <a:cxn ang="0">
                  <a:pos x="CX6" y="CY6"/>
                </a:cxn>
                <a:cxn ang="0">
                  <a:pos x="CX7" y="CY7"/>
                </a:cxn>
                <a:cxn ang="0">
                  <a:pos x="CX8" y="CY8"/>
                </a:cxn>
                <a:cxn ang="0">
                  <a:pos x="CX9" y="CY9"/>
                </a:cxn>
                <a:cxn ang="0">
                  <a:pos x="CX10" y="CY10"/>
                </a:cxn>
                <a:cxn ang="0">
                  <a:pos x="CX11" y="CY11"/>
                </a:cxn>
                <a:cxn ang="0">
                  <a:pos x="CX12" y="CY12"/>
                </a:cxn>
                <a:cxn ang="0">
                  <a:pos x="CX13" y="CY13"/>
                </a:cxn>
                <a:cxn ang="0">
                  <a:pos x="CX14" y="CY14"/>
                </a:cxn>
                <a:cxn ang="0">
                  <a:pos x="CX15" y="CY15"/>
                </a:cxn>
                <a:cxn ang="0">
                  <a:pos x="CX16" y="CY16"/>
                </a:cxn>
                <a:cxn ang="0">
                  <a:pos x="CX17" y="CY17"/>
                </a:cxn>
                <a:cxn ang="0">
                  <a:pos x="CX18" y="CY18"/>
                </a:cxn>
                <a:cxn ang="0">
                  <a:pos x="CX19" y="CY19"/>
                </a:cxn>
                <a:cxn ang="0">
                  <a:pos x="CX20" y="CY20"/>
                </a:cxn>
                <a:cxn ang="0">
                  <a:pos x="CX21" y="CY21"/>
                </a:cxn>
                <a:cxn ang="0">
                  <a:pos x="CX22" y="CY22"/>
                </a:cxn>
                <a:cxn ang="0">
                  <a:pos x="CX23" y="CY23"/>
                </a:cxn>
                <a:cxn ang="0">
                  <a:pos x="CX24" y="CY24"/>
                </a:cxn>
                <a:cxn ang="0">
                  <a:pos x="CX25" y="CY25"/>
                </a:cxn>
                <a:cxn ang="0">
                  <a:pos x="CX26" y="CY26"/>
                </a:cxn>
                <a:cxn ang="0">
                  <a:pos x="CX27" y="CY27"/>
                </a:cxn>
                <a:cxn ang="0">
                  <a:pos x="CX28" y="CY28"/>
                </a:cxn>
                <a:cxn ang="0">
                  <a:pos x="CX29" y="CY29"/>
                </a:cxn>
                <a:cxn ang="0">
                  <a:pos x="CX30" y="CY30"/>
                </a:cxn>
                <a:cxn ang="5400000">
                  <a:pos x="CX31" y="CY31"/>
                </a:cxn>
                <a:cxn ang="5400000">
                  <a:pos x="CX32" y="CY32"/>
                </a:cxn>
                <a:cxn ang="5400000">
                  <a:pos x="CX33" y="CY33"/>
                </a:cxn>
                <a:cxn ang="5400000">
                  <a:pos x="CX34" y="CY34"/>
                </a:cxn>
                <a:cxn ang="5400000">
                  <a:pos x="CX35" y="CY35"/>
                </a:cxn>
                <a:cxn ang="5400000">
                  <a:pos x="CX36" y="CY36"/>
                </a:cxn>
                <a:cxn ang="5400000">
                  <a:pos x="CX37" y="CY37"/>
                </a:cxn>
                <a:cxn ang="5400000">
                  <a:pos x="CX38" y="CY38"/>
                </a:cxn>
                <a:cxn ang="5400000">
                  <a:pos x="CX39" y="CY39"/>
                </a:cxn>
                <a:cxn ang="5400000">
                  <a:pos x="CX40" y="CY40"/>
                </a:cxn>
                <a:cxn ang="5400000">
                  <a:pos x="CX41" y="CY41"/>
                </a:cxn>
                <a:cxn ang="5400000">
                  <a:pos x="CX42" y="CY42"/>
                </a:cxn>
                <a:cxn ang="5400000">
                  <a:pos x="CX43" y="CY43"/>
                </a:cxn>
                <a:cxn ang="5400000">
                  <a:pos x="CX44" y="CY44"/>
                </a:cxn>
                <a:cxn ang="5400000">
                  <a:pos x="CX45" y="CY45"/>
                </a:cxn>
                <a:cxn ang="5400000">
                  <a:pos x="CX46" y="CY46"/>
                </a:cxn>
                <a:cxn ang="5400000">
                  <a:pos x="CX47" y="CY47"/>
                </a:cxn>
                <a:cxn ang="5400000">
                  <a:pos x="CX48" y="CY48"/>
                </a:cxn>
                <a:cxn ang="5400000">
                  <a:pos x="CX49" y="CY49"/>
                </a:cxn>
                <a:cxn ang="5400000">
                  <a:pos x="CX50" y="CY50"/>
                </a:cxn>
                <a:cxn ang="5400000">
                  <a:pos x="CX51" y="CY51"/>
                </a:cxn>
                <a:cxn ang="5400000">
                  <a:pos x="CX52" y="CY52"/>
                </a:cxn>
                <a:cxn ang="5400000">
                  <a:pos x="CX53" y="CY53"/>
                </a:cxn>
                <a:cxn ang="5400000">
                  <a:pos x="CX54" y="CY54"/>
                </a:cxn>
                <a:cxn ang="5400000">
                  <a:pos x="CX55" y="CY55"/>
                </a:cxn>
                <a:cxn ang="5400000">
                  <a:pos x="CX56" y="CY56"/>
                </a:cxn>
                <a:cxn ang="5400000">
                  <a:pos x="CX57" y="CY57"/>
                </a:cxn>
                <a:cxn ang="5400000">
                  <a:pos x="CX58" y="CY58"/>
                </a:cxn>
                <a:cxn ang="5400000">
                  <a:pos x="CX59" y="CY59"/>
                </a:cxn>
                <a:cxn ang="10800000">
                  <a:pos x="CX60" y="CY60"/>
                </a:cxn>
                <a:cxn ang="10800000">
                  <a:pos x="CX61" y="CY61"/>
                </a:cxn>
                <a:cxn ang="10800000">
                  <a:pos x="CX62" y="CY62"/>
                </a:cxn>
                <a:cxn ang="10800000">
                  <a:pos x="CX63" y="CY63"/>
                </a:cxn>
                <a:cxn ang="10800000">
                  <a:pos x="CX64" y="CY64"/>
                </a:cxn>
                <a:cxn ang="10800000">
                  <a:pos x="CX65" y="CY65"/>
                </a:cxn>
                <a:cxn ang="10800000">
                  <a:pos x="CX66" y="CY66"/>
                </a:cxn>
                <a:cxn ang="10800000">
                  <a:pos x="CX67" y="CY67"/>
                </a:cxn>
                <a:cxn ang="10800000">
                  <a:pos x="CX68" y="CY68"/>
                </a:cxn>
                <a:cxn ang="10800000">
                  <a:pos x="CX69" y="CY69"/>
                </a:cxn>
                <a:cxn ang="10800000">
                  <a:pos x="CX70" y="CY70"/>
                </a:cxn>
                <a:cxn ang="10800000">
                  <a:pos x="CX71" y="CY71"/>
                </a:cxn>
                <a:cxn ang="10800000">
                  <a:pos x="CX72" y="CY72"/>
                </a:cxn>
                <a:cxn ang="10800000">
                  <a:pos x="CX73" y="CY73"/>
                </a:cxn>
                <a:cxn ang="10800000">
                  <a:pos x="CX74" y="CY74"/>
                </a:cxn>
                <a:cxn ang="10800000">
                  <a:pos x="CX75" y="CY75"/>
                </a:cxn>
                <a:cxn ang="10800000">
                  <a:pos x="CX76" y="CY76"/>
                </a:cxn>
                <a:cxn ang="10800000">
                  <a:pos x="CX77" y="CY77"/>
                </a:cxn>
                <a:cxn ang="10800000">
                  <a:pos x="CX78" y="CY78"/>
                </a:cxn>
                <a:cxn ang="10800000">
                  <a:pos x="CX79" y="CY79"/>
                </a:cxn>
                <a:cxn ang="10800000">
                  <a:pos x="CX80" y="CY80"/>
                </a:cxn>
                <a:cxn ang="10800000">
                  <a:pos x="CX81" y="CY81"/>
                </a:cxn>
                <a:cxn ang="10800000">
                  <a:pos x="CX82" y="CY82"/>
                </a:cxn>
                <a:cxn ang="10800000">
                  <a:pos x="CX83" y="CY83"/>
                </a:cxn>
                <a:cxn ang="10800000">
                  <a:pos x="CX84" y="CY84"/>
                </a:cxn>
                <a:cxn ang="10800000">
                  <a:pos x="CX85" y="CY85"/>
                </a:cxn>
                <a:cxn ang="10800000">
                  <a:pos x="CX86" y="CY86"/>
                </a:cxn>
                <a:cxn ang="10800000">
                  <a:pos x="CX87" y="CY87"/>
                </a:cxn>
                <a:cxn ang="16200000">
                  <a:pos x="CX88" y="CY88"/>
                </a:cxn>
                <a:cxn ang="16200000">
                  <a:pos x="CX89" y="CY89"/>
                </a:cxn>
                <a:cxn ang="16200000">
                  <a:pos x="CX90" y="CY90"/>
                </a:cxn>
                <a:cxn ang="16200000">
                  <a:pos x="CX91" y="CY91"/>
                </a:cxn>
                <a:cxn ang="16200000">
                  <a:pos x="CX92" y="CY92"/>
                </a:cxn>
                <a:cxn ang="16200000">
                  <a:pos x="CX93" y="CY93"/>
                </a:cxn>
                <a:cxn ang="16200000">
                  <a:pos x="CX94" y="CY94"/>
                </a:cxn>
                <a:cxn ang="16200000">
                  <a:pos x="CX95" y="CY95"/>
                </a:cxn>
                <a:cxn ang="16200000">
                  <a:pos x="CX96" y="CY96"/>
                </a:cxn>
                <a:cxn ang="16200000">
                  <a:pos x="CX97" y="CY97"/>
                </a:cxn>
                <a:cxn ang="16200000">
                  <a:pos x="CX98" y="CY98"/>
                </a:cxn>
                <a:cxn ang="16200000">
                  <a:pos x="CX99" y="CY99"/>
                </a:cxn>
                <a:cxn ang="16200000">
                  <a:pos x="CX100" y="CY100"/>
                </a:cxn>
                <a:cxn ang="16200000">
                  <a:pos x="CX101" y="CY101"/>
                </a:cxn>
                <a:cxn ang="16200000">
                  <a:pos x="CX102" y="CY102"/>
                </a:cxn>
                <a:cxn ang="16200000">
                  <a:pos x="CX103" y="CY103"/>
                </a:cxn>
                <a:cxn ang="16200000">
                  <a:pos x="CX104" y="CY104"/>
                </a:cxn>
                <a:cxn ang="16200000">
                  <a:pos x="CX105" y="CY105"/>
                </a:cxn>
                <a:cxn ang="16200000">
                  <a:pos x="CX106" y="CY106"/>
                </a:cxn>
                <a:cxn ang="16200000">
                  <a:pos x="CX107" y="CY107"/>
                </a:cxn>
                <a:cxn ang="16200000">
                  <a:pos x="CX108" y="CY108"/>
                </a:cxn>
                <a:cxn ang="16200000">
                  <a:pos x="CX109" y="CY109"/>
                </a:cxn>
                <a:cxn ang="16200000">
                  <a:pos x="CX110" y="CY110"/>
                </a:cxn>
                <a:cxn ang="16200000">
                  <a:pos x="CX111" y="CY111"/>
                </a:cxn>
                <a:cxn ang="16200000">
                  <a:pos x="CX112" y="CY112"/>
                </a:cxn>
                <a:cxn ang="16200000">
                  <a:pos x="CX113" y="CY113"/>
                </a:cxn>
                <a:cxn ang="16200000">
                  <a:pos x="CX114" y="CY114"/>
                </a:cxn>
                <a:cxn ang="16200000">
                  <a:pos x="CX115" y="CY115"/>
                </a:cxn>
                <a:cxn ang="16200000">
                  <a:pos x="CX116" y="CY116"/>
                </a:cxn>
                <a:cxn ang="16200000">
                  <a:pos x="CX117" y="CY117"/>
                </a:cxn>
                <a:cxn ang="16200000">
                  <a:pos x="CX118" y="CY118"/>
                </a:cxn>
                <a:cxn ang="16200000">
                  <a:pos x="CX119" y="CY119"/>
                </a:cxn>
                <a:cxn ang="16200000">
                  <a:pos x="CX120" y="CY120"/>
                </a:cxn>
              </a:cxnLst>
              <a:rect l="l" t="t" r="r" b="b"/>
              <a:pathLst>
                <a:path w="1350" h="1629">
                  <a:moveTo>
                    <a:pt x="1152" y="231"/>
                  </a:moveTo>
                  <a:lnTo>
                    <a:pt x="1128" y="291"/>
                  </a:lnTo>
                  <a:lnTo>
                    <a:pt x="1143" y="309"/>
                  </a:lnTo>
                  <a:lnTo>
                    <a:pt x="1182" y="315"/>
                  </a:lnTo>
                  <a:lnTo>
                    <a:pt x="1188" y="342"/>
                  </a:lnTo>
                  <a:lnTo>
                    <a:pt x="1233" y="342"/>
                  </a:lnTo>
                  <a:lnTo>
                    <a:pt x="1248" y="375"/>
                  </a:lnTo>
                  <a:lnTo>
                    <a:pt x="1314" y="390"/>
                  </a:lnTo>
                  <a:lnTo>
                    <a:pt x="1350" y="441"/>
                  </a:lnTo>
                  <a:lnTo>
                    <a:pt x="1341" y="483"/>
                  </a:lnTo>
                  <a:lnTo>
                    <a:pt x="1320" y="471"/>
                  </a:lnTo>
                  <a:lnTo>
                    <a:pt x="1281" y="489"/>
                  </a:lnTo>
                  <a:lnTo>
                    <a:pt x="1281" y="513"/>
                  </a:lnTo>
                  <a:lnTo>
                    <a:pt x="1269" y="528"/>
                  </a:lnTo>
                  <a:lnTo>
                    <a:pt x="1233" y="522"/>
                  </a:lnTo>
                  <a:lnTo>
                    <a:pt x="1182" y="540"/>
                  </a:lnTo>
                  <a:lnTo>
                    <a:pt x="1167" y="507"/>
                  </a:lnTo>
                  <a:lnTo>
                    <a:pt x="1143" y="528"/>
                  </a:lnTo>
                  <a:lnTo>
                    <a:pt x="1098" y="528"/>
                  </a:lnTo>
                  <a:lnTo>
                    <a:pt x="1089" y="606"/>
                  </a:lnTo>
                  <a:lnTo>
                    <a:pt x="1035" y="663"/>
                  </a:lnTo>
                  <a:lnTo>
                    <a:pt x="984" y="672"/>
                  </a:lnTo>
                  <a:lnTo>
                    <a:pt x="960" y="723"/>
                  </a:lnTo>
                  <a:lnTo>
                    <a:pt x="936" y="726"/>
                  </a:lnTo>
                  <a:lnTo>
                    <a:pt x="942" y="753"/>
                  </a:lnTo>
                  <a:lnTo>
                    <a:pt x="912" y="783"/>
                  </a:lnTo>
                  <a:lnTo>
                    <a:pt x="912" y="822"/>
                  </a:lnTo>
                  <a:lnTo>
                    <a:pt x="789" y="897"/>
                  </a:lnTo>
                  <a:lnTo>
                    <a:pt x="786" y="921"/>
                  </a:lnTo>
                  <a:lnTo>
                    <a:pt x="717" y="978"/>
                  </a:lnTo>
                  <a:lnTo>
                    <a:pt x="720" y="1005"/>
                  </a:lnTo>
                  <a:lnTo>
                    <a:pt x="696" y="1038"/>
                  </a:lnTo>
                  <a:lnTo>
                    <a:pt x="702" y="1056"/>
                  </a:lnTo>
                  <a:lnTo>
                    <a:pt x="678" y="1089"/>
                  </a:lnTo>
                  <a:lnTo>
                    <a:pt x="675" y="1137"/>
                  </a:lnTo>
                  <a:lnTo>
                    <a:pt x="630" y="1170"/>
                  </a:lnTo>
                  <a:lnTo>
                    <a:pt x="600" y="1245"/>
                  </a:lnTo>
                  <a:lnTo>
                    <a:pt x="546" y="1335"/>
                  </a:lnTo>
                  <a:lnTo>
                    <a:pt x="504" y="1335"/>
                  </a:lnTo>
                  <a:lnTo>
                    <a:pt x="471" y="1377"/>
                  </a:lnTo>
                  <a:lnTo>
                    <a:pt x="456" y="1425"/>
                  </a:lnTo>
                  <a:lnTo>
                    <a:pt x="426" y="1419"/>
                  </a:lnTo>
                  <a:lnTo>
                    <a:pt x="402" y="1458"/>
                  </a:lnTo>
                  <a:lnTo>
                    <a:pt x="399" y="1512"/>
                  </a:lnTo>
                  <a:lnTo>
                    <a:pt x="360" y="1542"/>
                  </a:lnTo>
                  <a:lnTo>
                    <a:pt x="288" y="1545"/>
                  </a:lnTo>
                  <a:lnTo>
                    <a:pt x="267" y="1530"/>
                  </a:lnTo>
                  <a:lnTo>
                    <a:pt x="246" y="1527"/>
                  </a:lnTo>
                  <a:lnTo>
                    <a:pt x="225" y="1548"/>
                  </a:lnTo>
                  <a:lnTo>
                    <a:pt x="210" y="1587"/>
                  </a:lnTo>
                  <a:lnTo>
                    <a:pt x="177" y="1614"/>
                  </a:lnTo>
                  <a:lnTo>
                    <a:pt x="156" y="1626"/>
                  </a:lnTo>
                  <a:lnTo>
                    <a:pt x="126" y="1629"/>
                  </a:lnTo>
                  <a:lnTo>
                    <a:pt x="99" y="1614"/>
                  </a:lnTo>
                  <a:lnTo>
                    <a:pt x="123" y="1563"/>
                  </a:lnTo>
                  <a:lnTo>
                    <a:pt x="156" y="1458"/>
                  </a:lnTo>
                  <a:lnTo>
                    <a:pt x="156" y="1428"/>
                  </a:lnTo>
                  <a:lnTo>
                    <a:pt x="150" y="1392"/>
                  </a:lnTo>
                  <a:lnTo>
                    <a:pt x="84" y="1368"/>
                  </a:lnTo>
                  <a:lnTo>
                    <a:pt x="15" y="1347"/>
                  </a:lnTo>
                  <a:lnTo>
                    <a:pt x="0" y="1287"/>
                  </a:lnTo>
                  <a:lnTo>
                    <a:pt x="0" y="1242"/>
                  </a:lnTo>
                  <a:lnTo>
                    <a:pt x="27" y="1212"/>
                  </a:lnTo>
                  <a:lnTo>
                    <a:pt x="45" y="1170"/>
                  </a:lnTo>
                  <a:lnTo>
                    <a:pt x="75" y="1167"/>
                  </a:lnTo>
                  <a:lnTo>
                    <a:pt x="105" y="1119"/>
                  </a:lnTo>
                  <a:lnTo>
                    <a:pt x="81" y="1056"/>
                  </a:lnTo>
                  <a:lnTo>
                    <a:pt x="84" y="1014"/>
                  </a:lnTo>
                  <a:lnTo>
                    <a:pt x="117" y="987"/>
                  </a:lnTo>
                  <a:lnTo>
                    <a:pt x="156" y="963"/>
                  </a:lnTo>
                  <a:lnTo>
                    <a:pt x="168" y="924"/>
                  </a:lnTo>
                  <a:lnTo>
                    <a:pt x="174" y="888"/>
                  </a:lnTo>
                  <a:lnTo>
                    <a:pt x="210" y="861"/>
                  </a:lnTo>
                  <a:lnTo>
                    <a:pt x="240" y="855"/>
                  </a:lnTo>
                  <a:lnTo>
                    <a:pt x="243" y="825"/>
                  </a:lnTo>
                  <a:lnTo>
                    <a:pt x="285" y="807"/>
                  </a:lnTo>
                  <a:lnTo>
                    <a:pt x="312" y="780"/>
                  </a:lnTo>
                  <a:lnTo>
                    <a:pt x="321" y="741"/>
                  </a:lnTo>
                  <a:lnTo>
                    <a:pt x="345" y="714"/>
                  </a:lnTo>
                  <a:lnTo>
                    <a:pt x="396" y="711"/>
                  </a:lnTo>
                  <a:lnTo>
                    <a:pt x="408" y="693"/>
                  </a:lnTo>
                  <a:lnTo>
                    <a:pt x="393" y="648"/>
                  </a:lnTo>
                  <a:lnTo>
                    <a:pt x="351" y="624"/>
                  </a:lnTo>
                  <a:lnTo>
                    <a:pt x="324" y="603"/>
                  </a:lnTo>
                  <a:lnTo>
                    <a:pt x="295" y="501"/>
                  </a:lnTo>
                  <a:lnTo>
                    <a:pt x="285" y="483"/>
                  </a:lnTo>
                  <a:lnTo>
                    <a:pt x="306" y="435"/>
                  </a:lnTo>
                  <a:lnTo>
                    <a:pt x="309" y="381"/>
                  </a:lnTo>
                  <a:lnTo>
                    <a:pt x="336" y="378"/>
                  </a:lnTo>
                  <a:lnTo>
                    <a:pt x="378" y="405"/>
                  </a:lnTo>
                  <a:lnTo>
                    <a:pt x="423" y="399"/>
                  </a:lnTo>
                  <a:lnTo>
                    <a:pt x="456" y="309"/>
                  </a:lnTo>
                  <a:lnTo>
                    <a:pt x="510" y="279"/>
                  </a:lnTo>
                  <a:lnTo>
                    <a:pt x="525" y="243"/>
                  </a:lnTo>
                  <a:lnTo>
                    <a:pt x="561" y="222"/>
                  </a:lnTo>
                  <a:lnTo>
                    <a:pt x="606" y="237"/>
                  </a:lnTo>
                  <a:lnTo>
                    <a:pt x="645" y="222"/>
                  </a:lnTo>
                  <a:lnTo>
                    <a:pt x="699" y="237"/>
                  </a:lnTo>
                  <a:lnTo>
                    <a:pt x="759" y="231"/>
                  </a:lnTo>
                  <a:lnTo>
                    <a:pt x="756" y="168"/>
                  </a:lnTo>
                  <a:lnTo>
                    <a:pt x="810" y="153"/>
                  </a:lnTo>
                  <a:lnTo>
                    <a:pt x="855" y="144"/>
                  </a:lnTo>
                  <a:lnTo>
                    <a:pt x="897" y="156"/>
                  </a:lnTo>
                  <a:lnTo>
                    <a:pt x="927" y="135"/>
                  </a:lnTo>
                  <a:lnTo>
                    <a:pt x="903" y="93"/>
                  </a:lnTo>
                  <a:lnTo>
                    <a:pt x="912" y="66"/>
                  </a:lnTo>
                  <a:lnTo>
                    <a:pt x="972" y="72"/>
                  </a:lnTo>
                  <a:lnTo>
                    <a:pt x="1002" y="48"/>
                  </a:lnTo>
                  <a:lnTo>
                    <a:pt x="1032" y="48"/>
                  </a:lnTo>
                  <a:lnTo>
                    <a:pt x="1062" y="78"/>
                  </a:lnTo>
                  <a:lnTo>
                    <a:pt x="1077" y="60"/>
                  </a:lnTo>
                  <a:lnTo>
                    <a:pt x="1059" y="24"/>
                  </a:lnTo>
                  <a:lnTo>
                    <a:pt x="1086" y="0"/>
                  </a:lnTo>
                  <a:lnTo>
                    <a:pt x="1104" y="6"/>
                  </a:lnTo>
                  <a:lnTo>
                    <a:pt x="1134" y="45"/>
                  </a:lnTo>
                  <a:lnTo>
                    <a:pt x="1119" y="105"/>
                  </a:lnTo>
                  <a:lnTo>
                    <a:pt x="1140" y="153"/>
                  </a:lnTo>
                  <a:lnTo>
                    <a:pt x="1122" y="195"/>
                  </a:lnTo>
                  <a:lnTo>
                    <a:pt x="1152" y="231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34" name="図形 9"/>
            <p:cNvSpPr>
              <a:spLocks noChangeAspect="1"/>
            </p:cNvSpPr>
            <p:nvPr/>
          </p:nvSpPr>
          <p:spPr>
            <a:xfrm>
              <a:off x="6784975" y="2741612"/>
              <a:ext cx="846137" cy="1541463"/>
            </a:xfrm>
            <a:custGeom>
              <a:avLst/>
              <a:gdLst>
                <a:gd name="CX1" fmla="*/ 3003 w 11857"/>
                <a:gd name="CY1" fmla="*/ 14904 h 21600"/>
                <a:gd name="CX2" fmla="*/ 3003 w 11857"/>
                <a:gd name="CY2" fmla="*/ 14904 h 21600"/>
                <a:gd name="CX3" fmla="*/ 3426 w 11857"/>
                <a:gd name="CY3" fmla="*/ 15060 h 21600"/>
                <a:gd name="CX4" fmla="*/ 3737 w 11857"/>
                <a:gd name="CY4" fmla="*/ 15149 h 21600"/>
                <a:gd name="CX5" fmla="*/ 3960 w 11857"/>
                <a:gd name="CY5" fmla="*/ 15305 h 21600"/>
                <a:gd name="CX6" fmla="*/ 4249 w 11857"/>
                <a:gd name="CY6" fmla="*/ 15149 h 21600"/>
                <a:gd name="CX7" fmla="*/ 4849 w 11857"/>
                <a:gd name="CY7" fmla="*/ 14904 h 21600"/>
                <a:gd name="CX8" fmla="*/ 5205 w 11857"/>
                <a:gd name="CY8" fmla="*/ 14971 h 21600"/>
                <a:gd name="CX9" fmla="*/ 5339 w 11857"/>
                <a:gd name="CY9" fmla="*/ 15171 h 21600"/>
                <a:gd name="CX10" fmla="*/ 5695 w 11857"/>
                <a:gd name="CY10" fmla="*/ 15149 h 21600"/>
                <a:gd name="CX11" fmla="*/ 5784 w 11857"/>
                <a:gd name="CY11" fmla="*/ 15438 h 21600"/>
                <a:gd name="CX12" fmla="*/ 6251 w 11857"/>
                <a:gd name="CY12" fmla="*/ 15438 h 21600"/>
                <a:gd name="CX13" fmla="*/ 6429 w 11857"/>
                <a:gd name="CY13" fmla="*/ 15616 h 21600"/>
                <a:gd name="CX14" fmla="*/ 6518 w 11857"/>
                <a:gd name="CY14" fmla="*/ 15705 h 21600"/>
                <a:gd name="CX15" fmla="*/ 6763 w 11857"/>
                <a:gd name="CY15" fmla="*/ 15416 h 21600"/>
                <a:gd name="CX16" fmla="*/ 6940 w 11857"/>
                <a:gd name="CY16" fmla="*/ 15438 h 21600"/>
                <a:gd name="CX17" fmla="*/ 7207 w 11857"/>
                <a:gd name="CY17" fmla="*/ 15238 h 21600"/>
                <a:gd name="CX18" fmla="*/ 7675 w 11857"/>
                <a:gd name="CY18" fmla="*/ 15193 h 21600"/>
                <a:gd name="CX19" fmla="*/ 7897 w 11857"/>
                <a:gd name="CY19" fmla="*/ 15193 h 21600"/>
                <a:gd name="CX20" fmla="*/ 8297 w 11857"/>
                <a:gd name="CY20" fmla="*/ 14904 h 21600"/>
                <a:gd name="CX21" fmla="*/ 8653 w 11857"/>
                <a:gd name="CY21" fmla="*/ 15015 h 21600"/>
                <a:gd name="CX22" fmla="*/ 8631 w 11857"/>
                <a:gd name="CY22" fmla="*/ 15171 h 21600"/>
                <a:gd name="CX23" fmla="*/ 8742 w 11857"/>
                <a:gd name="CY23" fmla="*/ 15282 h 21600"/>
                <a:gd name="CX24" fmla="*/ 9009 w 11857"/>
                <a:gd name="CY24" fmla="*/ 15015 h 21600"/>
                <a:gd name="CX25" fmla="*/ 9187 w 11857"/>
                <a:gd name="CY25" fmla="*/ 14949 h 21600"/>
                <a:gd name="CX26" fmla="*/ 9232 w 11857"/>
                <a:gd name="CY26" fmla="*/ 15082 h 21600"/>
                <a:gd name="CX27" fmla="*/ 9232 w 11857"/>
                <a:gd name="CY27" fmla="*/ 15327 h 21600"/>
                <a:gd name="CX28" fmla="*/ 9365 w 11857"/>
                <a:gd name="CY28" fmla="*/ 15460 h 21600"/>
                <a:gd name="CX29" fmla="*/ 9743 w 11857"/>
                <a:gd name="CY29" fmla="*/ 15483 h 21600"/>
                <a:gd name="CX30" fmla="*/ 9810 w 11857"/>
                <a:gd name="CY30" fmla="*/ 15238 h 21600"/>
                <a:gd name="CX31" fmla="*/ 9832 w 11857"/>
                <a:gd name="CY31" fmla="*/ 14926 h 21600"/>
                <a:gd name="CX32" fmla="*/ 9632 w 11857"/>
                <a:gd name="CY32" fmla="*/ 14771 h 21600"/>
                <a:gd name="CX33" fmla="*/ 9677 w 11857"/>
                <a:gd name="CY33" fmla="*/ 14370 h 21600"/>
                <a:gd name="CX34" fmla="*/ 9877 w 11857"/>
                <a:gd name="CY34" fmla="*/ 14148 h 21600"/>
                <a:gd name="CX35" fmla="*/ 10010 w 11857"/>
                <a:gd name="CY35" fmla="*/ 13681 h 21600"/>
                <a:gd name="CX36" fmla="*/ 10411 w 11857"/>
                <a:gd name="CY36" fmla="*/ 13325 h 21600"/>
                <a:gd name="CX37" fmla="*/ 10211 w 11857"/>
                <a:gd name="CY37" fmla="*/ 12969 h 21600"/>
                <a:gd name="CX38" fmla="*/ 9966 w 11857"/>
                <a:gd name="CY38" fmla="*/ 12969 h 21600"/>
                <a:gd name="CX39" fmla="*/ 9699 w 11857"/>
                <a:gd name="CY39" fmla="*/ 12969 h 21600"/>
                <a:gd name="CX40" fmla="*/ 9610 w 11857"/>
                <a:gd name="CY40" fmla="*/ 13013 h 21600"/>
                <a:gd name="CX41" fmla="*/ 9454 w 11857"/>
                <a:gd name="CY41" fmla="*/ 13191 h 21600"/>
                <a:gd name="CX42" fmla="*/ 9276 w 11857"/>
                <a:gd name="CY42" fmla="*/ 13169 h 21600"/>
                <a:gd name="CX43" fmla="*/ 9032 w 11857"/>
                <a:gd name="CY43" fmla="*/ 12413 h 21600"/>
                <a:gd name="CX44" fmla="*/ 8342 w 11857"/>
                <a:gd name="CY44" fmla="*/ 11501 h 21600"/>
                <a:gd name="CX45" fmla="*/ 7942 w 11857"/>
                <a:gd name="CY45" fmla="*/ 11278 h 21600"/>
                <a:gd name="CX46" fmla="*/ 7675 w 11857"/>
                <a:gd name="CY46" fmla="*/ 11234 h 21600"/>
                <a:gd name="CX47" fmla="*/ 7185 w 11857"/>
                <a:gd name="CY47" fmla="*/ 10789 h 21600"/>
                <a:gd name="CX48" fmla="*/ 7163 w 11857"/>
                <a:gd name="CY48" fmla="*/ 10522 h 21600"/>
                <a:gd name="CX49" fmla="*/ 6696 w 11857"/>
                <a:gd name="CY49" fmla="*/ 10188 h 21600"/>
                <a:gd name="CX50" fmla="*/ 6763 w 11857"/>
                <a:gd name="CY50" fmla="*/ 10010 h 21600"/>
                <a:gd name="CX51" fmla="*/ 6340 w 11857"/>
                <a:gd name="CY51" fmla="*/ 9187 h 21600"/>
                <a:gd name="CX52" fmla="*/ 5294 w 11857"/>
                <a:gd name="CY52" fmla="*/ 8564 h 21600"/>
                <a:gd name="CX53" fmla="*/ 4138 w 11857"/>
                <a:gd name="CY53" fmla="*/ 8053 h 21600"/>
                <a:gd name="CX54" fmla="*/ 4382 w 11857"/>
                <a:gd name="CY54" fmla="*/ 8119 h 21600"/>
                <a:gd name="CX55" fmla="*/ 3025 w 11857"/>
                <a:gd name="CY55" fmla="*/ 7430 h 21600"/>
                <a:gd name="CX56" fmla="*/ 2024 w 11857"/>
                <a:gd name="CY56" fmla="*/ 7118 h 21600"/>
                <a:gd name="CX57" fmla="*/ 690 w 11857"/>
                <a:gd name="CY57" fmla="*/ 6718 h 21600"/>
                <a:gd name="CX58" fmla="*/ 22 w 11857"/>
                <a:gd name="CY58" fmla="*/ 6718 h 21600"/>
                <a:gd name="CX59" fmla="*/ 44 w 11857"/>
                <a:gd name="CY59" fmla="*/ 6562 h 21600"/>
                <a:gd name="CX60" fmla="*/ 0 w 11857"/>
                <a:gd name="CY60" fmla="*/ 6140 h 21600"/>
                <a:gd name="CX61" fmla="*/ 400 w 11857"/>
                <a:gd name="CY61" fmla="*/ 6051 h 21600"/>
                <a:gd name="CX62" fmla="*/ 1335 w 11857"/>
                <a:gd name="CY62" fmla="*/ 5962 h 21600"/>
                <a:gd name="CX63" fmla="*/ 1513 w 11857"/>
                <a:gd name="CY63" fmla="*/ 5205 h 21600"/>
                <a:gd name="CX64" fmla="*/ 1891 w 11857"/>
                <a:gd name="CY64" fmla="*/ 4627 h 21600"/>
                <a:gd name="CX65" fmla="*/ 2180 w 11857"/>
                <a:gd name="CY65" fmla="*/ 4182 h 21600"/>
                <a:gd name="CX66" fmla="*/ 2047 w 11857"/>
                <a:gd name="CY66" fmla="*/ 3982 h 21600"/>
                <a:gd name="CX67" fmla="*/ 1290 w 11857"/>
                <a:gd name="CY67" fmla="*/ 3893 h 21600"/>
                <a:gd name="CX68" fmla="*/ 1157 w 11857"/>
                <a:gd name="CY68" fmla="*/ 3693 h 21600"/>
                <a:gd name="CX69" fmla="*/ 1357 w 11857"/>
                <a:gd name="CY69" fmla="*/ 3203 h 21600"/>
                <a:gd name="CX70" fmla="*/ 1513 w 11857"/>
                <a:gd name="CY70" fmla="*/ 2136 h 21600"/>
                <a:gd name="CX71" fmla="*/ 1980 w 11857"/>
                <a:gd name="CY71" fmla="*/ 1780 h 21600"/>
                <a:gd name="CX72" fmla="*/ 2225 w 11857"/>
                <a:gd name="CY72" fmla="*/ 1846 h 21600"/>
                <a:gd name="CX73" fmla="*/ 2692 w 11857"/>
                <a:gd name="CY73" fmla="*/ 1513 h 21600"/>
                <a:gd name="CX74" fmla="*/ 2669 w 11857"/>
                <a:gd name="CY74" fmla="*/ 1335 h 21600"/>
                <a:gd name="CX75" fmla="*/ 3604 w 11857"/>
                <a:gd name="CY75" fmla="*/ 712 h 21600"/>
                <a:gd name="CX76" fmla="*/ 4382 w 11857"/>
                <a:gd name="CY76" fmla="*/ 0 h 21600"/>
                <a:gd name="CX77" fmla="*/ 4671 w 11857"/>
                <a:gd name="CY77" fmla="*/ 133 h 21600"/>
                <a:gd name="CX78" fmla="*/ 4916 w 11857"/>
                <a:gd name="CY78" fmla="*/ 578 h 21600"/>
                <a:gd name="CX79" fmla="*/ 5428 w 11857"/>
                <a:gd name="CY79" fmla="*/ 1046 h 21600"/>
                <a:gd name="CX80" fmla="*/ 5984 w 11857"/>
                <a:gd name="CY80" fmla="*/ 1602 h 21600"/>
                <a:gd name="CX81" fmla="*/ 6095 w 11857"/>
                <a:gd name="CY81" fmla="*/ 2024 h 21600"/>
                <a:gd name="CX82" fmla="*/ 6117 w 11857"/>
                <a:gd name="CY82" fmla="*/ 2402 h 21600"/>
                <a:gd name="CX83" fmla="*/ 6540 w 11857"/>
                <a:gd name="CY83" fmla="*/ 2981 h 21600"/>
                <a:gd name="CX84" fmla="*/ 7141 w 11857"/>
                <a:gd name="CY84" fmla="*/ 3359 h 21600"/>
                <a:gd name="CX85" fmla="*/ 7608 w 11857"/>
                <a:gd name="CY85" fmla="*/ 3848 h 21600"/>
                <a:gd name="CX86" fmla="*/ 7942 w 11857"/>
                <a:gd name="CY86" fmla="*/ 4649 h 21600"/>
                <a:gd name="CX87" fmla="*/ 7853 w 11857"/>
                <a:gd name="CY87" fmla="*/ 4783 h 21600"/>
                <a:gd name="CX88" fmla="*/ 8097 w 11857"/>
                <a:gd name="CY88" fmla="*/ 5294 h 21600"/>
                <a:gd name="CX89" fmla="*/ 8475 w 11857"/>
                <a:gd name="CY89" fmla="*/ 5739 h 21600"/>
                <a:gd name="CX90" fmla="*/ 9054 w 11857"/>
                <a:gd name="CY90" fmla="*/ 5761 h 21600"/>
                <a:gd name="CX91" fmla="*/ 9165 w 11857"/>
                <a:gd name="CY91" fmla="*/ 5828 h 21600"/>
                <a:gd name="CX92" fmla="*/ 9298 w 11857"/>
                <a:gd name="CY92" fmla="*/ 6006 h 21600"/>
                <a:gd name="CX93" fmla="*/ 9321 w 11857"/>
                <a:gd name="CY93" fmla="*/ 6273 h 21600"/>
                <a:gd name="CX94" fmla="*/ 9721 w 11857"/>
                <a:gd name="CY94" fmla="*/ 6295 h 21600"/>
                <a:gd name="CX95" fmla="*/ 9743 w 11857"/>
                <a:gd name="CY95" fmla="*/ 6763 h 21600"/>
                <a:gd name="CX96" fmla="*/ 9454 w 11857"/>
                <a:gd name="CY96" fmla="*/ 7118 h 21600"/>
                <a:gd name="CX97" fmla="*/ 9454 w 11857"/>
                <a:gd name="CY97" fmla="*/ 7608 h 21600"/>
                <a:gd name="CX98" fmla="*/ 9499 w 11857"/>
                <a:gd name="CY98" fmla="*/ 8253 h 21600"/>
                <a:gd name="CX99" fmla="*/ 9343 w 11857"/>
                <a:gd name="CY99" fmla="*/ 8498 h 21600"/>
                <a:gd name="CX100" fmla="*/ 9610 w 11857"/>
                <a:gd name="CY100" fmla="*/ 8676 h 21600"/>
                <a:gd name="CX101" fmla="*/ 9632 w 11857"/>
                <a:gd name="CY101" fmla="*/ 8898 h 21600"/>
                <a:gd name="CX102" fmla="*/ 9343 w 11857"/>
                <a:gd name="CY102" fmla="*/ 9165 h 21600"/>
                <a:gd name="CX103" fmla="*/ 9343 w 11857"/>
                <a:gd name="CY103" fmla="*/ 9565 h 21600"/>
                <a:gd name="CX104" fmla="*/ 9476 w 11857"/>
                <a:gd name="CY104" fmla="*/ 10033 h 21600"/>
                <a:gd name="CX105" fmla="*/ 9454 w 11857"/>
                <a:gd name="CY105" fmla="*/ 10722 h 21600"/>
                <a:gd name="CX106" fmla="*/ 9810 w 11857"/>
                <a:gd name="CY106" fmla="*/ 10878 h 21600"/>
                <a:gd name="CX107" fmla="*/ 10277 w 11857"/>
                <a:gd name="CY107" fmla="*/ 10878 h 21600"/>
                <a:gd name="CX108" fmla="*/ 10522 w 11857"/>
                <a:gd name="CY108" fmla="*/ 10678 h 21600"/>
                <a:gd name="CX109" fmla="*/ 10922 w 11857"/>
                <a:gd name="CY109" fmla="*/ 10433 h 21600"/>
                <a:gd name="CX110" fmla="*/ 11367 w 11857"/>
                <a:gd name="CY110" fmla="*/ 10522 h 21600"/>
                <a:gd name="CX111" fmla="*/ 11301 w 11857"/>
                <a:gd name="CY111" fmla="*/ 10878 h 21600"/>
                <a:gd name="CX112" fmla="*/ 11501 w 11857"/>
                <a:gd name="CY112" fmla="*/ 11011 h 21600"/>
                <a:gd name="CX113" fmla="*/ 11857 w 11857"/>
                <a:gd name="CY113" fmla="*/ 11056 h 21600"/>
                <a:gd name="CX114" fmla="*/ 11857 w 11857"/>
                <a:gd name="CY114" fmla="*/ 11345 h 21600"/>
                <a:gd name="CX115" fmla="*/ 11456 w 11857"/>
                <a:gd name="CY115" fmla="*/ 11501 h 21600"/>
                <a:gd name="CX116" fmla="*/ 11189 w 11857"/>
                <a:gd name="CY116" fmla="*/ 12101 h 21600"/>
                <a:gd name="CX117" fmla="*/ 10789 w 11857"/>
                <a:gd name="CY117" fmla="*/ 12502 h 21600"/>
                <a:gd name="CX118" fmla="*/ 10945 w 11857"/>
                <a:gd name="CY118" fmla="*/ 12902 h 21600"/>
                <a:gd name="CX119" fmla="*/ 10878 w 11857"/>
                <a:gd name="CY119" fmla="*/ 13169 h 21600"/>
                <a:gd name="CX120" fmla="*/ 11100 w 11857"/>
                <a:gd name="CY120" fmla="*/ 13614 h 21600"/>
                <a:gd name="CX121" fmla="*/ 11056 w 11857"/>
                <a:gd name="CY121" fmla="*/ 13836 h 21600"/>
                <a:gd name="CX122" fmla="*/ 11056 w 11857"/>
                <a:gd name="CY122" fmla="*/ 14126 h 21600"/>
                <a:gd name="CX123" fmla="*/ 10700 w 11857"/>
                <a:gd name="CY123" fmla="*/ 14215 h 21600"/>
                <a:gd name="CX124" fmla="*/ 10477 w 11857"/>
                <a:gd name="CY124" fmla="*/ 14526 h 21600"/>
                <a:gd name="CX125" fmla="*/ 10611 w 11857"/>
                <a:gd name="CY125" fmla="*/ 14682 h 21600"/>
                <a:gd name="CX126" fmla="*/ 10945 w 11857"/>
                <a:gd name="CY126" fmla="*/ 14882 h 21600"/>
                <a:gd name="CX127" fmla="*/ 10967 w 11857"/>
                <a:gd name="CY127" fmla="*/ 15193 h 21600"/>
                <a:gd name="CX128" fmla="*/ 10900 w 11857"/>
                <a:gd name="CY128" fmla="*/ 15505 h 21600"/>
                <a:gd name="CX129" fmla="*/ 10477 w 11857"/>
                <a:gd name="CY129" fmla="*/ 15816 h 21600"/>
                <a:gd name="CX130" fmla="*/ 10522 w 11857"/>
                <a:gd name="CY130" fmla="*/ 16039 h 21600"/>
                <a:gd name="CX131" fmla="*/ 10744 w 11857"/>
                <a:gd name="CY131" fmla="*/ 16172 h 21600"/>
                <a:gd name="CX132" fmla="*/ 10566 w 11857"/>
                <a:gd name="CY132" fmla="*/ 16395 h 21600"/>
                <a:gd name="CX133" fmla="*/ 10211 w 11857"/>
                <a:gd name="CY133" fmla="*/ 16484 h 21600"/>
                <a:gd name="CX134" fmla="*/ 10010 w 11857"/>
                <a:gd name="CY134" fmla="*/ 16684 h 21600"/>
                <a:gd name="CX135" fmla="*/ 9743 w 11857"/>
                <a:gd name="CY135" fmla="*/ 16662 h 21600"/>
                <a:gd name="CX136" fmla="*/ 9454 w 11857"/>
                <a:gd name="CY136" fmla="*/ 16550 h 21600"/>
                <a:gd name="CX137" fmla="*/ 9365 w 11857"/>
                <a:gd name="CY137" fmla="*/ 16973 h 21600"/>
                <a:gd name="CX138" fmla="*/ 8542 w 11857"/>
                <a:gd name="CY138" fmla="*/ 17818 h 21600"/>
                <a:gd name="CX139" fmla="*/ 7630 w 11857"/>
                <a:gd name="CY139" fmla="*/ 17907 h 21600"/>
                <a:gd name="CX140" fmla="*/ 6740 w 11857"/>
                <a:gd name="CY140" fmla="*/ 18419 h 21600"/>
                <a:gd name="CX141" fmla="*/ 6429 w 11857"/>
                <a:gd name="CY141" fmla="*/ 18686 h 21600"/>
                <a:gd name="CX142" fmla="*/ 5784 w 11857"/>
                <a:gd name="CY142" fmla="*/ 18908 h 21600"/>
                <a:gd name="CX143" fmla="*/ 5784 w 11857"/>
                <a:gd name="CY143" fmla="*/ 19220 h 21600"/>
                <a:gd name="CX144" fmla="*/ 5895 w 11857"/>
                <a:gd name="CY144" fmla="*/ 19487 h 21600"/>
                <a:gd name="CX145" fmla="*/ 5717 w 11857"/>
                <a:gd name="CY145" fmla="*/ 19754 h 21600"/>
                <a:gd name="CX146" fmla="*/ 5739 w 11857"/>
                <a:gd name="CY146" fmla="*/ 20288 h 21600"/>
                <a:gd name="CX147" fmla="*/ 5606 w 11857"/>
                <a:gd name="CY147" fmla="*/ 21044 h 21600"/>
                <a:gd name="CX148" fmla="*/ 5228 w 11857"/>
                <a:gd name="CY148" fmla="*/ 21088 h 21600"/>
                <a:gd name="CX149" fmla="*/ 4894 w 11857"/>
                <a:gd name="CY149" fmla="*/ 20910 h 21600"/>
                <a:gd name="CX150" fmla="*/ 4649 w 11857"/>
                <a:gd name="CY150" fmla="*/ 20844 h 21600"/>
                <a:gd name="CX151" fmla="*/ 4004 w 11857"/>
                <a:gd name="CY151" fmla="*/ 21088 h 21600"/>
                <a:gd name="CX152" fmla="*/ 3737 w 11857"/>
                <a:gd name="CY152" fmla="*/ 21022 h 21600"/>
                <a:gd name="CX153" fmla="*/ 3226 w 11857"/>
                <a:gd name="CY153" fmla="*/ 21044 h 21600"/>
                <a:gd name="CX154" fmla="*/ 2892 w 11857"/>
                <a:gd name="CY154" fmla="*/ 21222 h 21600"/>
                <a:gd name="CX155" fmla="*/ 2580 w 11857"/>
                <a:gd name="CY155" fmla="*/ 21244 h 21600"/>
                <a:gd name="CX156" fmla="*/ 2225 w 11857"/>
                <a:gd name="CY156" fmla="*/ 21600 h 21600"/>
                <a:gd name="CX157" fmla="*/ 1869 w 11857"/>
                <a:gd name="CY157" fmla="*/ 21600 h 21600"/>
                <a:gd name="CX158" fmla="*/ 1468 w 11857"/>
                <a:gd name="CY158" fmla="*/ 21578 h 21600"/>
                <a:gd name="CX159" fmla="*/ 1357 w 11857"/>
                <a:gd name="CY159" fmla="*/ 21289 h 21600"/>
                <a:gd name="CX160" fmla="*/ 912 w 11857"/>
                <a:gd name="CY160" fmla="*/ 20955 h 21600"/>
                <a:gd name="CX161" fmla="*/ 756 w 11857"/>
                <a:gd name="CY161" fmla="*/ 20688 h 21600"/>
                <a:gd name="CX162" fmla="*/ 712 w 11857"/>
                <a:gd name="CY162" fmla="*/ 19976 h 21600"/>
                <a:gd name="CX163" fmla="*/ 423 w 11857"/>
                <a:gd name="CY163" fmla="*/ 19353 h 21600"/>
                <a:gd name="CX164" fmla="*/ 445 w 11857"/>
                <a:gd name="CY164" fmla="*/ 19042 h 21600"/>
                <a:gd name="CX165" fmla="*/ 556 w 11857"/>
                <a:gd name="CY165" fmla="*/ 18842 h 21600"/>
                <a:gd name="CX166" fmla="*/ 623 w 11857"/>
                <a:gd name="CY166" fmla="*/ 18686 h 21600"/>
                <a:gd name="CX167" fmla="*/ 779 w 11857"/>
                <a:gd name="CY167" fmla="*/ 18575 h 21600"/>
                <a:gd name="CX168" fmla="*/ 912 w 11857"/>
                <a:gd name="CY168" fmla="*/ 18686 h 21600"/>
                <a:gd name="CX169" fmla="*/ 756 w 11857"/>
                <a:gd name="CY169" fmla="*/ 18753 h 21600"/>
                <a:gd name="CX170" fmla="*/ 690 w 11857"/>
                <a:gd name="CY170" fmla="*/ 18886 h 21600"/>
                <a:gd name="CX171" fmla="*/ 779 w 11857"/>
                <a:gd name="CY171" fmla="*/ 19020 h 21600"/>
                <a:gd name="CX172" fmla="*/ 845 w 11857"/>
                <a:gd name="CY172" fmla="*/ 19109 h 21600"/>
                <a:gd name="CX173" fmla="*/ 1335 w 11857"/>
                <a:gd name="CY173" fmla="*/ 19175 h 21600"/>
                <a:gd name="CX174" fmla="*/ 1513 w 11857"/>
                <a:gd name="CY174" fmla="*/ 18975 h 21600"/>
                <a:gd name="CX175" fmla="*/ 1490 w 11857"/>
                <a:gd name="CY175" fmla="*/ 18530 h 21600"/>
                <a:gd name="CX176" fmla="*/ 1357 w 11857"/>
                <a:gd name="CY176" fmla="*/ 18508 h 21600"/>
                <a:gd name="CX177" fmla="*/ 1068 w 11857"/>
                <a:gd name="CY177" fmla="*/ 18308 h 21600"/>
                <a:gd name="CX178" fmla="*/ 1046 w 11857"/>
                <a:gd name="CY178" fmla="*/ 18130 h 21600"/>
                <a:gd name="CX179" fmla="*/ 1246 w 11857"/>
                <a:gd name="CY179" fmla="*/ 17062 h 21600"/>
                <a:gd name="CX180" fmla="*/ 1691 w 11857"/>
                <a:gd name="CY180" fmla="*/ 16884 h 21600"/>
                <a:gd name="CX181" fmla="*/ 1713 w 11857"/>
                <a:gd name="CY181" fmla="*/ 15683 h 21600"/>
                <a:gd name="CX182" fmla="*/ 2002 w 11857"/>
                <a:gd name="CY182" fmla="*/ 15171 h 21600"/>
                <a:gd name="CX183" fmla="*/ 2024 w 11857"/>
                <a:gd name="CY183" fmla="*/ 14904 h 21600"/>
                <a:gd name="CX184" fmla="*/ 2247 w 11857"/>
                <a:gd name="CY184" fmla="*/ 14749 h 21600"/>
                <a:gd name="CX185" fmla="*/ 2269 w 11857"/>
                <a:gd name="CY185" fmla="*/ 14526 h 21600"/>
                <a:gd name="CX186" fmla="*/ 2358 w 11857"/>
                <a:gd name="CY186" fmla="*/ 14482 h 21600"/>
                <a:gd name="CX187" fmla="*/ 2447 w 11857"/>
                <a:gd name="CY187" fmla="*/ 14548 h 21600"/>
                <a:gd name="CX188" fmla="*/ 2514 w 11857"/>
                <a:gd name="CY188" fmla="*/ 14660 h 21600"/>
                <a:gd name="CX189" fmla="*/ 2358 w 11857"/>
                <a:gd name="CY189" fmla="*/ 14660 h 21600"/>
                <a:gd name="CX190" fmla="*/ 2247 w 11857"/>
                <a:gd name="CY190" fmla="*/ 14926 h 21600"/>
                <a:gd name="CX191" fmla="*/ 2358 w 11857"/>
                <a:gd name="CY191" fmla="*/ 15060 h 21600"/>
                <a:gd name="CX192" fmla="*/ 2714 w 11857"/>
                <a:gd name="CY192" fmla="*/ 14904 h 21600"/>
                <a:gd name="CX193" fmla="*/ 3003 w 11857"/>
                <a:gd name="CY193" fmla="*/ 14904 h 21600"/>
              </a:gdLst>
              <a:ahLst/>
              <a:cxnLst>
                <a:cxn ang="5400000">
                  <a:pos x="CX1" y="CY1"/>
                </a:cxn>
                <a:cxn ang="5400000">
                  <a:pos x="CX2" y="CY2"/>
                </a:cxn>
                <a:cxn ang="5400000">
                  <a:pos x="CX3" y="CY3"/>
                </a:cxn>
                <a:cxn ang="5400000">
                  <a:pos x="CX4" y="CY4"/>
                </a:cxn>
                <a:cxn ang="5400000">
                  <a:pos x="CX5" y="CY5"/>
                </a:cxn>
                <a:cxn ang="5400000">
                  <a:pos x="CX6" y="CY6"/>
                </a:cxn>
                <a:cxn ang="5400000">
                  <a:pos x="CX7" y="CY7"/>
                </a:cxn>
                <a:cxn ang="5400000">
                  <a:pos x="CX8" y="CY8"/>
                </a:cxn>
                <a:cxn ang="5400000">
                  <a:pos x="CX9" y="CY9"/>
                </a:cxn>
                <a:cxn ang="5400000">
                  <a:pos x="CX10" y="CY10"/>
                </a:cxn>
                <a:cxn ang="5400000">
                  <a:pos x="CX11" y="CY11"/>
                </a:cxn>
                <a:cxn ang="5400000">
                  <a:pos x="CX12" y="CY12"/>
                </a:cxn>
                <a:cxn ang="5400000">
                  <a:pos x="CX13" y="CY13"/>
                </a:cxn>
                <a:cxn ang="5400000">
                  <a:pos x="CX14" y="CY14"/>
                </a:cxn>
                <a:cxn ang="5400000">
                  <a:pos x="CX15" y="CY15"/>
                </a:cxn>
                <a:cxn ang="5400000">
                  <a:pos x="CX16" y="CY16"/>
                </a:cxn>
                <a:cxn ang="5400000">
                  <a:pos x="CX17" y="CY17"/>
                </a:cxn>
                <a:cxn ang="5400000">
                  <a:pos x="CX18" y="CY18"/>
                </a:cxn>
                <a:cxn ang="5400000">
                  <a:pos x="CX19" y="CY19"/>
                </a:cxn>
                <a:cxn ang="5400000">
                  <a:pos x="CX20" y="CY20"/>
                </a:cxn>
                <a:cxn ang="5400000">
                  <a:pos x="CX21" y="CY21"/>
                </a:cxn>
                <a:cxn ang="5400000">
                  <a:pos x="CX22" y="CY22"/>
                </a:cxn>
                <a:cxn ang="5400000">
                  <a:pos x="CX23" y="CY23"/>
                </a:cxn>
                <a:cxn ang="5400000">
                  <a:pos x="CX24" y="CY24"/>
                </a:cxn>
                <a:cxn ang="5400000">
                  <a:pos x="CX25" y="CY25"/>
                </a:cxn>
                <a:cxn ang="5400000">
                  <a:pos x="CX26" y="CY26"/>
                </a:cxn>
                <a:cxn ang="5400000">
                  <a:pos x="CX27" y="CY27"/>
                </a:cxn>
                <a:cxn ang="5400000">
                  <a:pos x="CX28" y="CY28"/>
                </a:cxn>
                <a:cxn ang="5400000">
                  <a:pos x="CX29" y="CY29"/>
                </a:cxn>
                <a:cxn ang="5400000">
                  <a:pos x="CX30" y="CY30"/>
                </a:cxn>
                <a:cxn ang="5400000">
                  <a:pos x="CX31" y="CY31"/>
                </a:cxn>
                <a:cxn ang="5400000">
                  <a:pos x="CX32" y="CY32"/>
                </a:cxn>
                <a:cxn ang="0">
                  <a:pos x="CX33" y="CY33"/>
                </a:cxn>
                <a:cxn ang="0">
                  <a:pos x="CX34" y="CY34"/>
                </a:cxn>
                <a:cxn ang="0">
                  <a:pos x="CX35" y="CY35"/>
                </a:cxn>
                <a:cxn ang="0">
                  <a:pos x="CX36" y="CY36"/>
                </a:cxn>
                <a:cxn ang="0">
                  <a:pos x="CX37" y="CY37"/>
                </a:cxn>
                <a:cxn ang="0">
                  <a:pos x="CX38" y="CY38"/>
                </a:cxn>
                <a:cxn ang="0">
                  <a:pos x="CX39" y="CY39"/>
                </a:cxn>
                <a:cxn ang="0">
                  <a:pos x="CX40" y="CY40"/>
                </a:cxn>
                <a:cxn ang="0">
                  <a:pos x="CX41" y="CY41"/>
                </a:cxn>
                <a:cxn ang="0">
                  <a:pos x="CX42" y="CY42"/>
                </a:cxn>
                <a:cxn ang="0">
                  <a:pos x="CX43" y="CY43"/>
                </a:cxn>
                <a:cxn ang="0">
                  <a:pos x="CX44" y="CY44"/>
                </a:cxn>
                <a:cxn ang="0">
                  <a:pos x="CX45" y="CY45"/>
                </a:cxn>
                <a:cxn ang="0">
                  <a:pos x="CX46" y="CY46"/>
                </a:cxn>
                <a:cxn ang="0">
                  <a:pos x="CX47" y="CY47"/>
                </a:cxn>
                <a:cxn ang="0">
                  <a:pos x="CX48" y="CY48"/>
                </a:cxn>
                <a:cxn ang="0">
                  <a:pos x="CX49" y="CY49"/>
                </a:cxn>
                <a:cxn ang="0">
                  <a:pos x="CX50" y="CY50"/>
                </a:cxn>
                <a:cxn ang="16200000">
                  <a:pos x="CX51" y="CY51"/>
                </a:cxn>
                <a:cxn ang="16200000">
                  <a:pos x="CX52" y="CY52"/>
                </a:cxn>
                <a:cxn ang="16200000">
                  <a:pos x="CX53" y="CY53"/>
                </a:cxn>
                <a:cxn ang="16200000">
                  <a:pos x="CX54" y="CY54"/>
                </a:cxn>
                <a:cxn ang="16200000">
                  <a:pos x="CX55" y="CY55"/>
                </a:cxn>
                <a:cxn ang="10800000">
                  <a:pos x="CX56" y="CY56"/>
                </a:cxn>
                <a:cxn ang="10800000">
                  <a:pos x="CX57" y="CY57"/>
                </a:cxn>
                <a:cxn ang="10800000">
                  <a:pos x="CX58" y="CY58"/>
                </a:cxn>
                <a:cxn ang="10800000">
                  <a:pos x="CX59" y="CY59"/>
                </a:cxn>
                <a:cxn ang="10800000">
                  <a:pos x="CX60" y="CY60"/>
                </a:cxn>
                <a:cxn ang="10800000">
                  <a:pos x="CX61" y="CY61"/>
                </a:cxn>
                <a:cxn ang="16200000">
                  <a:pos x="CX62" y="CY62"/>
                </a:cxn>
                <a:cxn ang="16200000">
                  <a:pos x="CX63" y="CY63"/>
                </a:cxn>
                <a:cxn ang="16200000">
                  <a:pos x="CX64" y="CY64"/>
                </a:cxn>
                <a:cxn ang="16200000">
                  <a:pos x="CX65" y="CY65"/>
                </a:cxn>
                <a:cxn ang="16200000">
                  <a:pos x="CX66" y="CY66"/>
                </a:cxn>
                <a:cxn ang="16200000">
                  <a:pos x="CX67" y="CY67"/>
                </a:cxn>
                <a:cxn ang="16200000">
                  <a:pos x="CX68" y="CY68"/>
                </a:cxn>
                <a:cxn ang="16200000">
                  <a:pos x="CX69" y="CY69"/>
                </a:cxn>
                <a:cxn ang="16200000">
                  <a:pos x="CX70" y="CY70"/>
                </a:cxn>
                <a:cxn ang="16200000">
                  <a:pos x="CX71" y="CY71"/>
                </a:cxn>
                <a:cxn ang="16200000">
                  <a:pos x="CX72" y="CY72"/>
                </a:cxn>
                <a:cxn ang="16200000">
                  <a:pos x="CX73" y="CY73"/>
                </a:cxn>
                <a:cxn ang="16200000">
                  <a:pos x="CX74" y="CY74"/>
                </a:cxn>
                <a:cxn ang="16200000">
                  <a:pos x="CX75" y="CY75"/>
                </a:cxn>
                <a:cxn ang="16200000">
                  <a:pos x="CX76" y="CY76"/>
                </a:cxn>
                <a:cxn ang="16200000">
                  <a:pos x="CX77" y="CY77"/>
                </a:cxn>
                <a:cxn ang="16200000">
                  <a:pos x="CX78" y="CY78"/>
                </a:cxn>
                <a:cxn ang="16200000">
                  <a:pos x="CX79" y="CY79"/>
                </a:cxn>
                <a:cxn ang="16200000">
                  <a:pos x="CX80" y="CY80"/>
                </a:cxn>
                <a:cxn ang="16200000">
                  <a:pos x="CX81" y="CY81"/>
                </a:cxn>
                <a:cxn ang="16200000">
                  <a:pos x="CX82" y="CY82"/>
                </a:cxn>
                <a:cxn ang="16200000">
                  <a:pos x="CX83" y="CY83"/>
                </a:cxn>
                <a:cxn ang="16200000">
                  <a:pos x="CX84" y="CY84"/>
                </a:cxn>
                <a:cxn ang="16200000">
                  <a:pos x="CX85" y="CY85"/>
                </a:cxn>
                <a:cxn ang="16200000">
                  <a:pos x="CX86" y="CY86"/>
                </a:cxn>
                <a:cxn ang="16200000">
                  <a:pos x="CX87" y="CY87"/>
                </a:cxn>
                <a:cxn ang="16200000">
                  <a:pos x="CX88" y="CY88"/>
                </a:cxn>
                <a:cxn ang="16200000">
                  <a:pos x="CX89" y="CY89"/>
                </a:cxn>
                <a:cxn ang="16200000">
                  <a:pos x="CX90" y="CY90"/>
                </a:cxn>
                <a:cxn ang="16200000">
                  <a:pos x="CX91" y="CY91"/>
                </a:cxn>
                <a:cxn ang="16200000">
                  <a:pos x="CX92" y="CY92"/>
                </a:cxn>
                <a:cxn ang="16200000">
                  <a:pos x="CX93" y="CY93"/>
                </a:cxn>
                <a:cxn ang="16200000">
                  <a:pos x="CX94" y="CY94"/>
                </a:cxn>
                <a:cxn ang="16200000">
                  <a:pos x="CX95" y="CY95"/>
                </a:cxn>
                <a:cxn ang="16200000">
                  <a:pos x="CX96" y="CY96"/>
                </a:cxn>
                <a:cxn ang="0">
                  <a:pos x="CX97" y="CY97"/>
                </a:cxn>
                <a:cxn ang="0">
                  <a:pos x="CX98" y="CY98"/>
                </a:cxn>
                <a:cxn ang="0">
                  <a:pos x="CX99" y="CY99"/>
                </a:cxn>
                <a:cxn ang="0">
                  <a:pos x="CX100" y="CY100"/>
                </a:cxn>
                <a:cxn ang="0">
                  <a:pos x="CX101" y="CY101"/>
                </a:cxn>
                <a:cxn ang="0">
                  <a:pos x="CX102" y="CY102"/>
                </a:cxn>
                <a:cxn ang="0">
                  <a:pos x="CX103" y="CY103"/>
                </a:cxn>
                <a:cxn ang="0">
                  <a:pos x="CX104" y="CY104"/>
                </a:cxn>
                <a:cxn ang="0">
                  <a:pos x="CX105" y="CY105"/>
                </a:cxn>
                <a:cxn ang="0">
                  <a:pos x="CX106" y="CY106"/>
                </a:cxn>
                <a:cxn ang="0">
                  <a:pos x="CX107" y="CY107"/>
                </a:cxn>
                <a:cxn ang="0">
                  <a:pos x="CX108" y="CY108"/>
                </a:cxn>
                <a:cxn ang="0">
                  <a:pos x="CX109" y="CY109"/>
                </a:cxn>
                <a:cxn ang="0">
                  <a:pos x="CX110" y="CY110"/>
                </a:cxn>
                <a:cxn ang="0">
                  <a:pos x="CX111" y="CY111"/>
                </a:cxn>
                <a:cxn ang="0">
                  <a:pos x="CX112" y="CY112"/>
                </a:cxn>
                <a:cxn ang="0">
                  <a:pos x="CX113" y="CY113"/>
                </a:cxn>
                <a:cxn ang="0">
                  <a:pos x="CX114" y="CY114"/>
                </a:cxn>
                <a:cxn ang="0">
                  <a:pos x="CX115" y="CY115"/>
                </a:cxn>
                <a:cxn ang="0">
                  <a:pos x="CX116" y="CY116"/>
                </a:cxn>
                <a:cxn ang="0">
                  <a:pos x="CX117" y="CY117"/>
                </a:cxn>
                <a:cxn ang="0">
                  <a:pos x="CX118" y="CY118"/>
                </a:cxn>
                <a:cxn ang="0">
                  <a:pos x="CX119" y="CY119"/>
                </a:cxn>
                <a:cxn ang="0">
                  <a:pos x="CX120" y="CY120"/>
                </a:cxn>
                <a:cxn ang="0">
                  <a:pos x="CX121" y="CY121"/>
                </a:cxn>
                <a:cxn ang="0">
                  <a:pos x="CX122" y="CY122"/>
                </a:cxn>
                <a:cxn ang="0">
                  <a:pos x="CX123" y="CY123"/>
                </a:cxn>
                <a:cxn ang="0">
                  <a:pos x="CX124" y="CY124"/>
                </a:cxn>
                <a:cxn ang="0">
                  <a:pos x="CX125" y="CY125"/>
                </a:cxn>
                <a:cxn ang="0">
                  <a:pos x="CX126" y="CY126"/>
                </a:cxn>
                <a:cxn ang="0">
                  <a:pos x="CX127" y="CY127"/>
                </a:cxn>
                <a:cxn ang="0">
                  <a:pos x="CX128" y="CY128"/>
                </a:cxn>
                <a:cxn ang="5400000">
                  <a:pos x="CX129" y="CY129"/>
                </a:cxn>
                <a:cxn ang="5400000">
                  <a:pos x="CX130" y="CY130"/>
                </a:cxn>
                <a:cxn ang="5400000">
                  <a:pos x="CX131" y="CY131"/>
                </a:cxn>
                <a:cxn ang="5400000">
                  <a:pos x="CX132" y="CY132"/>
                </a:cxn>
                <a:cxn ang="5400000">
                  <a:pos x="CX133" y="CY133"/>
                </a:cxn>
                <a:cxn ang="5400000">
                  <a:pos x="CX134" y="CY134"/>
                </a:cxn>
                <a:cxn ang="5400000">
                  <a:pos x="CX135" y="CY135"/>
                </a:cxn>
                <a:cxn ang="5400000">
                  <a:pos x="CX136" y="CY136"/>
                </a:cxn>
                <a:cxn ang="5400000">
                  <a:pos x="CX137" y="CY137"/>
                </a:cxn>
                <a:cxn ang="5400000">
                  <a:pos x="CX138" y="CY138"/>
                </a:cxn>
                <a:cxn ang="5400000">
                  <a:pos x="CX139" y="CY139"/>
                </a:cxn>
                <a:cxn ang="5400000">
                  <a:pos x="CX140" y="CY140"/>
                </a:cxn>
                <a:cxn ang="5400000">
                  <a:pos x="CX141" y="CY141"/>
                </a:cxn>
                <a:cxn ang="5400000">
                  <a:pos x="CX142" y="CY142"/>
                </a:cxn>
                <a:cxn ang="5400000">
                  <a:pos x="CX143" y="CY143"/>
                </a:cxn>
                <a:cxn ang="5400000">
                  <a:pos x="CX144" y="CY144"/>
                </a:cxn>
                <a:cxn ang="5400000">
                  <a:pos x="CX145" y="CY145"/>
                </a:cxn>
                <a:cxn ang="5400000">
                  <a:pos x="CX146" y="CY146"/>
                </a:cxn>
                <a:cxn ang="5400000">
                  <a:pos x="CX147" y="CY147"/>
                </a:cxn>
                <a:cxn ang="5400000">
                  <a:pos x="CX148" y="CY148"/>
                </a:cxn>
                <a:cxn ang="5400000">
                  <a:pos x="CX149" y="CY149"/>
                </a:cxn>
                <a:cxn ang="5400000">
                  <a:pos x="CX150" y="CY150"/>
                </a:cxn>
                <a:cxn ang="5400000">
                  <a:pos x="CX151" y="CY151"/>
                </a:cxn>
                <a:cxn ang="5400000">
                  <a:pos x="CX152" y="CY152"/>
                </a:cxn>
                <a:cxn ang="5400000">
                  <a:pos x="CX153" y="CY153"/>
                </a:cxn>
                <a:cxn ang="5400000">
                  <a:pos x="CX154" y="CY154"/>
                </a:cxn>
                <a:cxn ang="5400000">
                  <a:pos x="CX155" y="CY155"/>
                </a:cxn>
                <a:cxn ang="5400000">
                  <a:pos x="CX156" y="CY156"/>
                </a:cxn>
                <a:cxn ang="5400000">
                  <a:pos x="CX157" y="CY157"/>
                </a:cxn>
                <a:cxn ang="5400000">
                  <a:pos x="CX158" y="CY158"/>
                </a:cxn>
                <a:cxn ang="5400000">
                  <a:pos x="CX159" y="CY159"/>
                </a:cxn>
                <a:cxn ang="5400000">
                  <a:pos x="CX160" y="CY160"/>
                </a:cxn>
                <a:cxn ang="5400000">
                  <a:pos x="CX161" y="CY161"/>
                </a:cxn>
                <a:cxn ang="5400000">
                  <a:pos x="CX162" y="CY162"/>
                </a:cxn>
                <a:cxn ang="5400000">
                  <a:pos x="CX163" y="CY163"/>
                </a:cxn>
                <a:cxn ang="5400000">
                  <a:pos x="CX164" y="CY164"/>
                </a:cxn>
                <a:cxn ang="5400000">
                  <a:pos x="CX165" y="CY165"/>
                </a:cxn>
                <a:cxn ang="5400000">
                  <a:pos x="CX166" y="CY166"/>
                </a:cxn>
                <a:cxn ang="5400000">
                  <a:pos x="CX167" y="CY167"/>
                </a:cxn>
                <a:cxn ang="5400000">
                  <a:pos x="CX168" y="CY168"/>
                </a:cxn>
                <a:cxn ang="5400000">
                  <a:pos x="CX169" y="CY169"/>
                </a:cxn>
                <a:cxn ang="5400000">
                  <a:pos x="CX170" y="CY170"/>
                </a:cxn>
                <a:cxn ang="5400000">
                  <a:pos x="CX171" y="CY171"/>
                </a:cxn>
                <a:cxn ang="5400000">
                  <a:pos x="CX172" y="CY172"/>
                </a:cxn>
                <a:cxn ang="5400000">
                  <a:pos x="CX173" y="CY173"/>
                </a:cxn>
                <a:cxn ang="5400000">
                  <a:pos x="CX174" y="CY174"/>
                </a:cxn>
                <a:cxn ang="5400000">
                  <a:pos x="CX175" y="CY175"/>
                </a:cxn>
                <a:cxn ang="5400000">
                  <a:pos x="CX176" y="CY176"/>
                </a:cxn>
                <a:cxn ang="5400000">
                  <a:pos x="CX177" y="CY177"/>
                </a:cxn>
                <a:cxn ang="5400000">
                  <a:pos x="CX178" y="CY178"/>
                </a:cxn>
                <a:cxn ang="5400000">
                  <a:pos x="CX179" y="CY179"/>
                </a:cxn>
                <a:cxn ang="5400000">
                  <a:pos x="CX180" y="CY180"/>
                </a:cxn>
                <a:cxn ang="5400000">
                  <a:pos x="CX181" y="CY181"/>
                </a:cxn>
                <a:cxn ang="5400000">
                  <a:pos x="CX182" y="CY182"/>
                </a:cxn>
                <a:cxn ang="5400000">
                  <a:pos x="CX183" y="CY183"/>
                </a:cxn>
                <a:cxn ang="5400000">
                  <a:pos x="CX184" y="CY184"/>
                </a:cxn>
                <a:cxn ang="5400000">
                  <a:pos x="CX185" y="CY185"/>
                </a:cxn>
                <a:cxn ang="5400000">
                  <a:pos x="CX186" y="CY186"/>
                </a:cxn>
                <a:cxn ang="5400000">
                  <a:pos x="CX187" y="CY187"/>
                </a:cxn>
                <a:cxn ang="5400000">
                  <a:pos x="CX188" y="CY188"/>
                </a:cxn>
                <a:cxn ang="5400000">
                  <a:pos x="CX189" y="CY189"/>
                </a:cxn>
                <a:cxn ang="5400000">
                  <a:pos x="CX190" y="CY190"/>
                </a:cxn>
                <a:cxn ang="5400000">
                  <a:pos x="CX191" y="CY191"/>
                </a:cxn>
                <a:cxn ang="5400000">
                  <a:pos x="CX192" y="CY192"/>
                </a:cxn>
                <a:cxn ang="5400000">
                  <a:pos x="CX193" y="CY193"/>
                </a:cxn>
              </a:cxnLst>
              <a:rect l="l" t="t" r="r" b="b"/>
              <a:pathLst>
                <a:path w="533" h="971">
                  <a:moveTo>
                    <a:pt x="135" y="670"/>
                  </a:moveTo>
                  <a:lnTo>
                    <a:pt x="154" y="677"/>
                  </a:lnTo>
                  <a:lnTo>
                    <a:pt x="168" y="681"/>
                  </a:lnTo>
                  <a:lnTo>
                    <a:pt x="178" y="688"/>
                  </a:lnTo>
                  <a:lnTo>
                    <a:pt x="191" y="681"/>
                  </a:lnTo>
                  <a:lnTo>
                    <a:pt x="218" y="670"/>
                  </a:lnTo>
                  <a:lnTo>
                    <a:pt x="234" y="673"/>
                  </a:lnTo>
                  <a:lnTo>
                    <a:pt x="240" y="682"/>
                  </a:lnTo>
                  <a:lnTo>
                    <a:pt x="256" y="681"/>
                  </a:lnTo>
                  <a:lnTo>
                    <a:pt x="260" y="694"/>
                  </a:lnTo>
                  <a:lnTo>
                    <a:pt x="281" y="694"/>
                  </a:lnTo>
                  <a:lnTo>
                    <a:pt x="289" y="702"/>
                  </a:lnTo>
                  <a:lnTo>
                    <a:pt x="293" y="706"/>
                  </a:lnTo>
                  <a:lnTo>
                    <a:pt x="304" y="693"/>
                  </a:lnTo>
                  <a:lnTo>
                    <a:pt x="312" y="694"/>
                  </a:lnTo>
                  <a:lnTo>
                    <a:pt x="324" y="685"/>
                  </a:lnTo>
                  <a:lnTo>
                    <a:pt x="345" y="683"/>
                  </a:lnTo>
                  <a:lnTo>
                    <a:pt x="355" y="683"/>
                  </a:lnTo>
                  <a:lnTo>
                    <a:pt x="373" y="670"/>
                  </a:lnTo>
                  <a:lnTo>
                    <a:pt x="389" y="675"/>
                  </a:lnTo>
                  <a:lnTo>
                    <a:pt x="388" y="682"/>
                  </a:lnTo>
                  <a:lnTo>
                    <a:pt x="393" y="687"/>
                  </a:lnTo>
                  <a:lnTo>
                    <a:pt x="405" y="675"/>
                  </a:lnTo>
                  <a:lnTo>
                    <a:pt x="413" y="672"/>
                  </a:lnTo>
                  <a:lnTo>
                    <a:pt x="415" y="678"/>
                  </a:lnTo>
                  <a:lnTo>
                    <a:pt x="415" y="689"/>
                  </a:lnTo>
                  <a:lnTo>
                    <a:pt x="421" y="695"/>
                  </a:lnTo>
                  <a:lnTo>
                    <a:pt x="438" y="696"/>
                  </a:lnTo>
                  <a:lnTo>
                    <a:pt x="441" y="685"/>
                  </a:lnTo>
                  <a:lnTo>
                    <a:pt x="442" y="671"/>
                  </a:lnTo>
                  <a:lnTo>
                    <a:pt x="433" y="664"/>
                  </a:lnTo>
                  <a:lnTo>
                    <a:pt x="435" y="646"/>
                  </a:lnTo>
                  <a:lnTo>
                    <a:pt x="444" y="636"/>
                  </a:lnTo>
                  <a:lnTo>
                    <a:pt x="450" y="615"/>
                  </a:lnTo>
                  <a:lnTo>
                    <a:pt x="468" y="599"/>
                  </a:lnTo>
                  <a:lnTo>
                    <a:pt x="459" y="583"/>
                  </a:lnTo>
                  <a:lnTo>
                    <a:pt x="448" y="583"/>
                  </a:lnTo>
                  <a:lnTo>
                    <a:pt x="436" y="583"/>
                  </a:lnTo>
                  <a:lnTo>
                    <a:pt x="432" y="585"/>
                  </a:lnTo>
                  <a:lnTo>
                    <a:pt x="425" y="593"/>
                  </a:lnTo>
                  <a:lnTo>
                    <a:pt x="417" y="592"/>
                  </a:lnTo>
                  <a:lnTo>
                    <a:pt x="406" y="558"/>
                  </a:lnTo>
                  <a:lnTo>
                    <a:pt x="375" y="517"/>
                  </a:lnTo>
                  <a:lnTo>
                    <a:pt x="357" y="507"/>
                  </a:lnTo>
                  <a:lnTo>
                    <a:pt x="345" y="505"/>
                  </a:lnTo>
                  <a:lnTo>
                    <a:pt x="323" y="485"/>
                  </a:lnTo>
                  <a:lnTo>
                    <a:pt x="322" y="473"/>
                  </a:lnTo>
                  <a:lnTo>
                    <a:pt x="301" y="458"/>
                  </a:lnTo>
                  <a:lnTo>
                    <a:pt x="304" y="450"/>
                  </a:lnTo>
                  <a:lnTo>
                    <a:pt x="285" y="413"/>
                  </a:lnTo>
                  <a:lnTo>
                    <a:pt x="238" y="385"/>
                  </a:lnTo>
                  <a:lnTo>
                    <a:pt x="186" y="362"/>
                  </a:lnTo>
                  <a:lnTo>
                    <a:pt x="197" y="365"/>
                  </a:lnTo>
                  <a:lnTo>
                    <a:pt x="136" y="334"/>
                  </a:lnTo>
                  <a:lnTo>
                    <a:pt x="91" y="320"/>
                  </a:lnTo>
                  <a:lnTo>
                    <a:pt x="31" y="302"/>
                  </a:lnTo>
                  <a:lnTo>
                    <a:pt x="1" y="302"/>
                  </a:lnTo>
                  <a:lnTo>
                    <a:pt x="2" y="295"/>
                  </a:lnTo>
                  <a:lnTo>
                    <a:pt x="0" y="276"/>
                  </a:lnTo>
                  <a:lnTo>
                    <a:pt x="18" y="272"/>
                  </a:lnTo>
                  <a:lnTo>
                    <a:pt x="60" y="268"/>
                  </a:lnTo>
                  <a:lnTo>
                    <a:pt x="68" y="234"/>
                  </a:lnTo>
                  <a:lnTo>
                    <a:pt x="85" y="208"/>
                  </a:lnTo>
                  <a:lnTo>
                    <a:pt x="98" y="188"/>
                  </a:lnTo>
                  <a:lnTo>
                    <a:pt x="92" y="179"/>
                  </a:lnTo>
                  <a:lnTo>
                    <a:pt x="58" y="175"/>
                  </a:lnTo>
                  <a:lnTo>
                    <a:pt x="52" y="166"/>
                  </a:lnTo>
                  <a:lnTo>
                    <a:pt x="61" y="144"/>
                  </a:lnTo>
                  <a:lnTo>
                    <a:pt x="68" y="96"/>
                  </a:lnTo>
                  <a:lnTo>
                    <a:pt x="89" y="80"/>
                  </a:lnTo>
                  <a:lnTo>
                    <a:pt x="100" y="83"/>
                  </a:lnTo>
                  <a:lnTo>
                    <a:pt x="121" y="68"/>
                  </a:lnTo>
                  <a:lnTo>
                    <a:pt x="120" y="60"/>
                  </a:lnTo>
                  <a:lnTo>
                    <a:pt x="162" y="32"/>
                  </a:lnTo>
                  <a:lnTo>
                    <a:pt x="197" y="0"/>
                  </a:lnTo>
                  <a:lnTo>
                    <a:pt x="210" y="6"/>
                  </a:lnTo>
                  <a:lnTo>
                    <a:pt x="221" y="26"/>
                  </a:lnTo>
                  <a:lnTo>
                    <a:pt x="244" y="47"/>
                  </a:lnTo>
                  <a:lnTo>
                    <a:pt x="269" y="72"/>
                  </a:lnTo>
                  <a:lnTo>
                    <a:pt x="274" y="91"/>
                  </a:lnTo>
                  <a:lnTo>
                    <a:pt x="275" y="108"/>
                  </a:lnTo>
                  <a:lnTo>
                    <a:pt x="294" y="134"/>
                  </a:lnTo>
                  <a:lnTo>
                    <a:pt x="321" y="151"/>
                  </a:lnTo>
                  <a:lnTo>
                    <a:pt x="342" y="173"/>
                  </a:lnTo>
                  <a:lnTo>
                    <a:pt x="357" y="209"/>
                  </a:lnTo>
                  <a:lnTo>
                    <a:pt x="353" y="215"/>
                  </a:lnTo>
                  <a:lnTo>
                    <a:pt x="364" y="238"/>
                  </a:lnTo>
                  <a:lnTo>
                    <a:pt x="381" y="258"/>
                  </a:lnTo>
                  <a:lnTo>
                    <a:pt x="407" y="259"/>
                  </a:lnTo>
                  <a:lnTo>
                    <a:pt x="412" y="262"/>
                  </a:lnTo>
                  <a:lnTo>
                    <a:pt x="418" y="270"/>
                  </a:lnTo>
                  <a:lnTo>
                    <a:pt x="419" y="282"/>
                  </a:lnTo>
                  <a:lnTo>
                    <a:pt x="437" y="283"/>
                  </a:lnTo>
                  <a:lnTo>
                    <a:pt x="438" y="304"/>
                  </a:lnTo>
                  <a:lnTo>
                    <a:pt x="425" y="320"/>
                  </a:lnTo>
                  <a:lnTo>
                    <a:pt x="425" y="342"/>
                  </a:lnTo>
                  <a:lnTo>
                    <a:pt x="427" y="371"/>
                  </a:lnTo>
                  <a:lnTo>
                    <a:pt x="420" y="382"/>
                  </a:lnTo>
                  <a:lnTo>
                    <a:pt x="432" y="390"/>
                  </a:lnTo>
                  <a:lnTo>
                    <a:pt x="433" y="400"/>
                  </a:lnTo>
                  <a:lnTo>
                    <a:pt x="420" y="412"/>
                  </a:lnTo>
                  <a:lnTo>
                    <a:pt x="420" y="430"/>
                  </a:lnTo>
                  <a:lnTo>
                    <a:pt x="426" y="451"/>
                  </a:lnTo>
                  <a:lnTo>
                    <a:pt x="425" y="482"/>
                  </a:lnTo>
                  <a:lnTo>
                    <a:pt x="441" y="489"/>
                  </a:lnTo>
                  <a:lnTo>
                    <a:pt x="462" y="489"/>
                  </a:lnTo>
                  <a:lnTo>
                    <a:pt x="473" y="480"/>
                  </a:lnTo>
                  <a:lnTo>
                    <a:pt x="491" y="469"/>
                  </a:lnTo>
                  <a:lnTo>
                    <a:pt x="511" y="473"/>
                  </a:lnTo>
                  <a:lnTo>
                    <a:pt x="508" y="489"/>
                  </a:lnTo>
                  <a:lnTo>
                    <a:pt x="517" y="495"/>
                  </a:lnTo>
                  <a:lnTo>
                    <a:pt x="533" y="497"/>
                  </a:lnTo>
                  <a:lnTo>
                    <a:pt x="533" y="510"/>
                  </a:lnTo>
                  <a:lnTo>
                    <a:pt x="515" y="517"/>
                  </a:lnTo>
                  <a:lnTo>
                    <a:pt x="503" y="544"/>
                  </a:lnTo>
                  <a:lnTo>
                    <a:pt x="485" y="562"/>
                  </a:lnTo>
                  <a:lnTo>
                    <a:pt x="492" y="580"/>
                  </a:lnTo>
                  <a:lnTo>
                    <a:pt x="489" y="592"/>
                  </a:lnTo>
                  <a:lnTo>
                    <a:pt x="499" y="612"/>
                  </a:lnTo>
                  <a:lnTo>
                    <a:pt x="497" y="622"/>
                  </a:lnTo>
                  <a:lnTo>
                    <a:pt x="497" y="635"/>
                  </a:lnTo>
                  <a:lnTo>
                    <a:pt x="481" y="639"/>
                  </a:lnTo>
                  <a:lnTo>
                    <a:pt x="471" y="653"/>
                  </a:lnTo>
                  <a:lnTo>
                    <a:pt x="477" y="660"/>
                  </a:lnTo>
                  <a:lnTo>
                    <a:pt x="492" y="669"/>
                  </a:lnTo>
                  <a:lnTo>
                    <a:pt x="493" y="683"/>
                  </a:lnTo>
                  <a:lnTo>
                    <a:pt x="490" y="697"/>
                  </a:lnTo>
                  <a:lnTo>
                    <a:pt x="471" y="711"/>
                  </a:lnTo>
                  <a:lnTo>
                    <a:pt x="473" y="721"/>
                  </a:lnTo>
                  <a:lnTo>
                    <a:pt x="483" y="727"/>
                  </a:lnTo>
                  <a:lnTo>
                    <a:pt x="475" y="737"/>
                  </a:lnTo>
                  <a:lnTo>
                    <a:pt x="459" y="741"/>
                  </a:lnTo>
                  <a:lnTo>
                    <a:pt x="450" y="750"/>
                  </a:lnTo>
                  <a:lnTo>
                    <a:pt x="438" y="749"/>
                  </a:lnTo>
                  <a:lnTo>
                    <a:pt x="425" y="744"/>
                  </a:lnTo>
                  <a:lnTo>
                    <a:pt x="421" y="763"/>
                  </a:lnTo>
                  <a:lnTo>
                    <a:pt x="384" y="801"/>
                  </a:lnTo>
                  <a:lnTo>
                    <a:pt x="343" y="805"/>
                  </a:lnTo>
                  <a:lnTo>
                    <a:pt x="303" y="828"/>
                  </a:lnTo>
                  <a:lnTo>
                    <a:pt x="289" y="840"/>
                  </a:lnTo>
                  <a:lnTo>
                    <a:pt x="260" y="850"/>
                  </a:lnTo>
                  <a:lnTo>
                    <a:pt x="260" y="864"/>
                  </a:lnTo>
                  <a:lnTo>
                    <a:pt x="265" y="876"/>
                  </a:lnTo>
                  <a:lnTo>
                    <a:pt x="257" y="888"/>
                  </a:lnTo>
                  <a:lnTo>
                    <a:pt x="258" y="912"/>
                  </a:lnTo>
                  <a:lnTo>
                    <a:pt x="252" y="946"/>
                  </a:lnTo>
                  <a:lnTo>
                    <a:pt x="235" y="948"/>
                  </a:lnTo>
                  <a:lnTo>
                    <a:pt x="220" y="940"/>
                  </a:lnTo>
                  <a:lnTo>
                    <a:pt x="209" y="937"/>
                  </a:lnTo>
                  <a:lnTo>
                    <a:pt x="180" y="948"/>
                  </a:lnTo>
                  <a:lnTo>
                    <a:pt x="168" y="945"/>
                  </a:lnTo>
                  <a:lnTo>
                    <a:pt x="145" y="946"/>
                  </a:lnTo>
                  <a:lnTo>
                    <a:pt x="130" y="954"/>
                  </a:lnTo>
                  <a:lnTo>
                    <a:pt x="116" y="955"/>
                  </a:lnTo>
                  <a:lnTo>
                    <a:pt x="100" y="971"/>
                  </a:lnTo>
                  <a:lnTo>
                    <a:pt x="84" y="971"/>
                  </a:lnTo>
                  <a:lnTo>
                    <a:pt x="66" y="970"/>
                  </a:lnTo>
                  <a:lnTo>
                    <a:pt x="61" y="957"/>
                  </a:lnTo>
                  <a:lnTo>
                    <a:pt x="41" y="942"/>
                  </a:lnTo>
                  <a:lnTo>
                    <a:pt x="34" y="930"/>
                  </a:lnTo>
                  <a:lnTo>
                    <a:pt x="32" y="898"/>
                  </a:lnTo>
                  <a:lnTo>
                    <a:pt x="19" y="870"/>
                  </a:lnTo>
                  <a:lnTo>
                    <a:pt x="20" y="856"/>
                  </a:lnTo>
                  <a:lnTo>
                    <a:pt x="25" y="847"/>
                  </a:lnTo>
                  <a:lnTo>
                    <a:pt x="28" y="840"/>
                  </a:lnTo>
                  <a:lnTo>
                    <a:pt x="35" y="835"/>
                  </a:lnTo>
                  <a:lnTo>
                    <a:pt x="41" y="840"/>
                  </a:lnTo>
                  <a:lnTo>
                    <a:pt x="34" y="843"/>
                  </a:lnTo>
                  <a:lnTo>
                    <a:pt x="31" y="849"/>
                  </a:lnTo>
                  <a:lnTo>
                    <a:pt x="35" y="855"/>
                  </a:lnTo>
                  <a:lnTo>
                    <a:pt x="38" y="859"/>
                  </a:lnTo>
                  <a:lnTo>
                    <a:pt x="60" y="862"/>
                  </a:lnTo>
                  <a:lnTo>
                    <a:pt x="68" y="853"/>
                  </a:lnTo>
                  <a:lnTo>
                    <a:pt x="67" y="833"/>
                  </a:lnTo>
                  <a:lnTo>
                    <a:pt x="61" y="832"/>
                  </a:lnTo>
                  <a:lnTo>
                    <a:pt x="48" y="823"/>
                  </a:lnTo>
                  <a:lnTo>
                    <a:pt x="47" y="815"/>
                  </a:lnTo>
                  <a:lnTo>
                    <a:pt x="56" y="767"/>
                  </a:lnTo>
                  <a:lnTo>
                    <a:pt x="76" y="759"/>
                  </a:lnTo>
                  <a:lnTo>
                    <a:pt x="77" y="705"/>
                  </a:lnTo>
                  <a:lnTo>
                    <a:pt x="90" y="682"/>
                  </a:lnTo>
                  <a:lnTo>
                    <a:pt x="91" y="670"/>
                  </a:lnTo>
                  <a:lnTo>
                    <a:pt x="101" y="663"/>
                  </a:lnTo>
                  <a:lnTo>
                    <a:pt x="102" y="653"/>
                  </a:lnTo>
                  <a:lnTo>
                    <a:pt x="106" y="651"/>
                  </a:lnTo>
                  <a:lnTo>
                    <a:pt x="110" y="654"/>
                  </a:lnTo>
                  <a:lnTo>
                    <a:pt x="113" y="659"/>
                  </a:lnTo>
                  <a:lnTo>
                    <a:pt x="106" y="659"/>
                  </a:lnTo>
                  <a:lnTo>
                    <a:pt x="101" y="671"/>
                  </a:lnTo>
                  <a:lnTo>
                    <a:pt x="106" y="677"/>
                  </a:lnTo>
                  <a:lnTo>
                    <a:pt x="122" y="670"/>
                  </a:lnTo>
                  <a:lnTo>
                    <a:pt x="135" y="67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35" name="図形 10"/>
            <p:cNvSpPr>
              <a:spLocks noChangeAspect="1"/>
            </p:cNvSpPr>
            <p:nvPr/>
          </p:nvSpPr>
          <p:spPr>
            <a:xfrm>
              <a:off x="7545387" y="2911475"/>
              <a:ext cx="544513" cy="619125"/>
            </a:xfrm>
            <a:custGeom>
              <a:avLst/>
              <a:gdLst>
                <a:gd name="CX1" fmla="*/ 8197 w 18997"/>
                <a:gd name="CY1" fmla="*/ 2658 h 21600"/>
                <a:gd name="CX2" fmla="*/ 8197 w 18997"/>
                <a:gd name="CY2" fmla="*/ 2658 h 21600"/>
                <a:gd name="CX3" fmla="*/ 9748 w 18997"/>
                <a:gd name="CY3" fmla="*/ 1662 h 21600"/>
                <a:gd name="CX4" fmla="*/ 10966 w 18997"/>
                <a:gd name="CY4" fmla="*/ 1274 h 21600"/>
                <a:gd name="CX5" fmla="*/ 13237 w 18997"/>
                <a:gd name="CY5" fmla="*/ 1163 h 21600"/>
                <a:gd name="CX6" fmla="*/ 13791 w 18997"/>
                <a:gd name="CY6" fmla="*/ 1274 h 21600"/>
                <a:gd name="CX7" fmla="*/ 15286 w 18997"/>
                <a:gd name="CY7" fmla="*/ 332 h 21600"/>
                <a:gd name="CX8" fmla="*/ 16671 w 18997"/>
                <a:gd name="CY8" fmla="*/ 0 h 21600"/>
                <a:gd name="CX9" fmla="*/ 17612 w 18997"/>
                <a:gd name="CY9" fmla="*/ 997 h 21600"/>
                <a:gd name="CX10" fmla="*/ 18609 w 18997"/>
                <a:gd name="CY10" fmla="*/ 942 h 21600"/>
                <a:gd name="CX11" fmla="*/ 18997 w 18997"/>
                <a:gd name="CY11" fmla="*/ 1329 h 21600"/>
                <a:gd name="CX12" fmla="*/ 18554 w 18997"/>
                <a:gd name="CY12" fmla="*/ 1883 h 21600"/>
                <a:gd name="CX13" fmla="*/ 15729 w 18997"/>
                <a:gd name="CY13" fmla="*/ 6037 h 21600"/>
                <a:gd name="CX14" fmla="*/ 14345 w 18997"/>
                <a:gd name="CY14" fmla="*/ 7920 h 21600"/>
                <a:gd name="CX15" fmla="*/ 14289 w 18997"/>
                <a:gd name="CY15" fmla="*/ 8529 h 21600"/>
                <a:gd name="CX16" fmla="*/ 11354 w 18997"/>
                <a:gd name="CY16" fmla="*/ 10689 h 21600"/>
                <a:gd name="CX17" fmla="*/ 11354 w 18997"/>
                <a:gd name="CY17" fmla="*/ 11409 h 21600"/>
                <a:gd name="CX18" fmla="*/ 10911 w 18997"/>
                <a:gd name="CY18" fmla="*/ 12406 h 21600"/>
                <a:gd name="CX19" fmla="*/ 8363 w 18997"/>
                <a:gd name="CY19" fmla="*/ 14677 h 21600"/>
                <a:gd name="CX20" fmla="*/ 8363 w 18997"/>
                <a:gd name="CY20" fmla="*/ 14732 h 21600"/>
                <a:gd name="CX21" fmla="*/ 7754 w 18997"/>
                <a:gd name="CY21" fmla="*/ 16505 h 21600"/>
                <a:gd name="CX22" fmla="*/ 7200 w 18997"/>
                <a:gd name="CY22" fmla="*/ 18055 h 21600"/>
                <a:gd name="CX23" fmla="*/ 5262 w 18997"/>
                <a:gd name="CY23" fmla="*/ 18554 h 21600"/>
                <a:gd name="CX24" fmla="*/ 4652 w 18997"/>
                <a:gd name="CY24" fmla="*/ 19994 h 21600"/>
                <a:gd name="CX25" fmla="*/ 3600 w 18997"/>
                <a:gd name="CY25" fmla="*/ 20714 h 21600"/>
                <a:gd name="CX26" fmla="*/ 2991 w 18997"/>
                <a:gd name="CY26" fmla="*/ 21600 h 21600"/>
                <a:gd name="CX27" fmla="*/ 2215 w 18997"/>
                <a:gd name="CY27" fmla="*/ 21545 h 21600"/>
                <a:gd name="CX28" fmla="*/ 1606 w 18997"/>
                <a:gd name="CY28" fmla="*/ 20991 h 21600"/>
                <a:gd name="CX29" fmla="*/ 1772 w 18997"/>
                <a:gd name="CY29" fmla="*/ 20160 h 21600"/>
                <a:gd name="CX30" fmla="*/ 720 w 18997"/>
                <a:gd name="CY30" fmla="*/ 19994 h 21600"/>
                <a:gd name="CX31" fmla="*/ 942 w 18997"/>
                <a:gd name="CY31" fmla="*/ 18942 h 21600"/>
                <a:gd name="CX32" fmla="*/ 1329 w 18997"/>
                <a:gd name="CY32" fmla="*/ 18222 h 21600"/>
                <a:gd name="CX33" fmla="*/ 1385 w 18997"/>
                <a:gd name="CY33" fmla="*/ 17834 h 21600"/>
                <a:gd name="CX34" fmla="*/ 1329 w 18997"/>
                <a:gd name="CY34" fmla="*/ 16837 h 21600"/>
                <a:gd name="CX35" fmla="*/ 388 w 18997"/>
                <a:gd name="CY35" fmla="*/ 15563 h 21600"/>
                <a:gd name="CX36" fmla="*/ 388 w 18997"/>
                <a:gd name="CY36" fmla="*/ 15175 h 21600"/>
                <a:gd name="CX37" fmla="*/ 0 w 18997"/>
                <a:gd name="CY37" fmla="*/ 13902 h 21600"/>
                <a:gd name="CX38" fmla="*/ 111 w 18997"/>
                <a:gd name="CY38" fmla="*/ 13015 h 21600"/>
                <a:gd name="CX39" fmla="*/ 1329 w 18997"/>
                <a:gd name="CY39" fmla="*/ 11022 h 21600"/>
                <a:gd name="CX40" fmla="*/ 1274 w 18997"/>
                <a:gd name="CY40" fmla="*/ 9526 h 21600"/>
                <a:gd name="CX41" fmla="*/ 443 w 18997"/>
                <a:gd name="CY41" fmla="*/ 8418 h 21600"/>
                <a:gd name="CX42" fmla="*/ 111 w 18997"/>
                <a:gd name="CY42" fmla="*/ 6868 h 21600"/>
                <a:gd name="CX43" fmla="*/ 1218 w 18997"/>
                <a:gd name="CY43" fmla="*/ 5649 h 21600"/>
                <a:gd name="CX44" fmla="*/ 1883 w 18997"/>
                <a:gd name="CY44" fmla="*/ 5372 h 21600"/>
                <a:gd name="CX45" fmla="*/ 2105 w 18997"/>
                <a:gd name="CY45" fmla="*/ 4375 h 21600"/>
                <a:gd name="CX46" fmla="*/ 2880 w 18997"/>
                <a:gd name="CY46" fmla="*/ 3434 h 21600"/>
                <a:gd name="CX47" fmla="*/ 3877 w 18997"/>
                <a:gd name="CY47" fmla="*/ 2991 h 21600"/>
                <a:gd name="CX48" fmla="*/ 4542 w 18997"/>
                <a:gd name="CY48" fmla="*/ 2991 h 21600"/>
                <a:gd name="CX49" fmla="*/ 4985 w 18997"/>
                <a:gd name="CY49" fmla="*/ 2603 h 21600"/>
                <a:gd name="CX50" fmla="*/ 5871 w 18997"/>
                <a:gd name="CY50" fmla="*/ 2326 h 21600"/>
                <a:gd name="CX51" fmla="*/ 6702 w 18997"/>
                <a:gd name="CY51" fmla="*/ 2658 h 21600"/>
                <a:gd name="CX52" fmla="*/ 8197 w 18997"/>
                <a:gd name="CY52" fmla="*/ 2658 h 21600"/>
              </a:gdLst>
              <a:ahLst/>
              <a:cxnLst>
                <a:cxn ang="16200000">
                  <a:pos x="CX1" y="CY1"/>
                </a:cxn>
                <a:cxn ang="16200000">
                  <a:pos x="CX2" y="CY2"/>
                </a:cxn>
                <a:cxn ang="16200000">
                  <a:pos x="CX3" y="CY3"/>
                </a:cxn>
                <a:cxn ang="16200000">
                  <a:pos x="CX4" y="CY4"/>
                </a:cxn>
                <a:cxn ang="16200000">
                  <a:pos x="CX5" y="CY5"/>
                </a:cxn>
                <a:cxn ang="16200000">
                  <a:pos x="CX6" y="CY6"/>
                </a:cxn>
                <a:cxn ang="16200000">
                  <a:pos x="CX7" y="CY7"/>
                </a:cxn>
                <a:cxn ang="16200000">
                  <a:pos x="CX8" y="CY8"/>
                </a:cxn>
                <a:cxn ang="16200000">
                  <a:pos x="CX9" y="CY9"/>
                </a:cxn>
                <a:cxn ang="16200000">
                  <a:pos x="CX10" y="CY10"/>
                </a:cxn>
                <a:cxn ang="0">
                  <a:pos x="CX11" y="CY11"/>
                </a:cxn>
                <a:cxn ang="0">
                  <a:pos x="CX12" y="CY12"/>
                </a:cxn>
                <a:cxn ang="0">
                  <a:pos x="CX13" y="CY13"/>
                </a:cxn>
                <a:cxn ang="0">
                  <a:pos x="CX14" y="CY14"/>
                </a:cxn>
                <a:cxn ang="0">
                  <a:pos x="CX15" y="CY15"/>
                </a:cxn>
                <a:cxn ang="0">
                  <a:pos x="CX16" y="CY16"/>
                </a:cxn>
                <a:cxn ang="0">
                  <a:pos x="CX17" y="CY17"/>
                </a:cxn>
                <a:cxn ang="5400000">
                  <a:pos x="CX18" y="CY18"/>
                </a:cxn>
                <a:cxn ang="5400000">
                  <a:pos x="CX19" y="CY19"/>
                </a:cxn>
                <a:cxn ang="5400000">
                  <a:pos x="CX20" y="CY20"/>
                </a:cxn>
                <a:cxn ang="5400000">
                  <a:pos x="CX21" y="CY21"/>
                </a:cxn>
                <a:cxn ang="5400000">
                  <a:pos x="CX22" y="CY22"/>
                </a:cxn>
                <a:cxn ang="5400000">
                  <a:pos x="CX23" y="CY23"/>
                </a:cxn>
                <a:cxn ang="5400000">
                  <a:pos x="CX24" y="CY24"/>
                </a:cxn>
                <a:cxn ang="5400000">
                  <a:pos x="CX25" y="CY25"/>
                </a:cxn>
                <a:cxn ang="5400000">
                  <a:pos x="CX26" y="CY26"/>
                </a:cxn>
                <a:cxn ang="5400000">
                  <a:pos x="CX27" y="CY27"/>
                </a:cxn>
                <a:cxn ang="5400000">
                  <a:pos x="CX28" y="CY28"/>
                </a:cxn>
                <a:cxn ang="5400000">
                  <a:pos x="CX29" y="CY29"/>
                </a:cxn>
                <a:cxn ang="5400000">
                  <a:pos x="CX30" y="CY30"/>
                </a:cxn>
                <a:cxn ang="10800000">
                  <a:pos x="CX31" y="CY31"/>
                </a:cxn>
                <a:cxn ang="10800000">
                  <a:pos x="CX32" y="CY32"/>
                </a:cxn>
                <a:cxn ang="10800000">
                  <a:pos x="CX33" y="CY33"/>
                </a:cxn>
                <a:cxn ang="10800000">
                  <a:pos x="CX34" y="CY34"/>
                </a:cxn>
                <a:cxn ang="10800000">
                  <a:pos x="CX35" y="CY35"/>
                </a:cxn>
                <a:cxn ang="10800000">
                  <a:pos x="CX36" y="CY36"/>
                </a:cxn>
                <a:cxn ang="10800000">
                  <a:pos x="CX37" y="CY37"/>
                </a:cxn>
                <a:cxn ang="10800000">
                  <a:pos x="CX38" y="CY38"/>
                </a:cxn>
                <a:cxn ang="10800000">
                  <a:pos x="CX39" y="CY39"/>
                </a:cxn>
                <a:cxn ang="10800000">
                  <a:pos x="CX40" y="CY40"/>
                </a:cxn>
                <a:cxn ang="10800000">
                  <a:pos x="CX41" y="CY41"/>
                </a:cxn>
                <a:cxn ang="10800000">
                  <a:pos x="CX42" y="CY42"/>
                </a:cxn>
                <a:cxn ang="10800000">
                  <a:pos x="CX43" y="CY43"/>
                </a:cxn>
                <a:cxn ang="10800000">
                  <a:pos x="CX44" y="CY44"/>
                </a:cxn>
                <a:cxn ang="10800000">
                  <a:pos x="CX45" y="CY45"/>
                </a:cxn>
                <a:cxn ang="16200000">
                  <a:pos x="CX46" y="CY46"/>
                </a:cxn>
                <a:cxn ang="16200000">
                  <a:pos x="CX47" y="CY47"/>
                </a:cxn>
                <a:cxn ang="16200000">
                  <a:pos x="CX48" y="CY48"/>
                </a:cxn>
                <a:cxn ang="16200000">
                  <a:pos x="CX49" y="CY49"/>
                </a:cxn>
                <a:cxn ang="16200000">
                  <a:pos x="CX50" y="CY50"/>
                </a:cxn>
                <a:cxn ang="16200000">
                  <a:pos x="CX51" y="CY51"/>
                </a:cxn>
                <a:cxn ang="16200000">
                  <a:pos x="CX52" y="CY52"/>
                </a:cxn>
              </a:cxnLst>
              <a:rect l="l" t="t" r="r" b="b"/>
              <a:pathLst>
                <a:path w="343" h="390">
                  <a:moveTo>
                    <a:pt x="148" y="48"/>
                  </a:moveTo>
                  <a:lnTo>
                    <a:pt x="176" y="30"/>
                  </a:lnTo>
                  <a:lnTo>
                    <a:pt x="198" y="23"/>
                  </a:lnTo>
                  <a:lnTo>
                    <a:pt x="239" y="21"/>
                  </a:lnTo>
                  <a:lnTo>
                    <a:pt x="249" y="23"/>
                  </a:lnTo>
                  <a:lnTo>
                    <a:pt x="276" y="6"/>
                  </a:lnTo>
                  <a:lnTo>
                    <a:pt x="301" y="0"/>
                  </a:lnTo>
                  <a:lnTo>
                    <a:pt x="318" y="18"/>
                  </a:lnTo>
                  <a:lnTo>
                    <a:pt x="336" y="17"/>
                  </a:lnTo>
                  <a:lnTo>
                    <a:pt x="343" y="24"/>
                  </a:lnTo>
                  <a:lnTo>
                    <a:pt x="335" y="34"/>
                  </a:lnTo>
                  <a:lnTo>
                    <a:pt x="284" y="109"/>
                  </a:lnTo>
                  <a:lnTo>
                    <a:pt x="259" y="143"/>
                  </a:lnTo>
                  <a:lnTo>
                    <a:pt x="258" y="154"/>
                  </a:lnTo>
                  <a:lnTo>
                    <a:pt x="205" y="193"/>
                  </a:lnTo>
                  <a:lnTo>
                    <a:pt x="205" y="206"/>
                  </a:lnTo>
                  <a:lnTo>
                    <a:pt x="197" y="224"/>
                  </a:lnTo>
                  <a:lnTo>
                    <a:pt x="151" y="265"/>
                  </a:lnTo>
                  <a:lnTo>
                    <a:pt x="151" y="266"/>
                  </a:lnTo>
                  <a:lnTo>
                    <a:pt x="140" y="298"/>
                  </a:lnTo>
                  <a:lnTo>
                    <a:pt x="130" y="326"/>
                  </a:lnTo>
                  <a:lnTo>
                    <a:pt x="95" y="335"/>
                  </a:lnTo>
                  <a:lnTo>
                    <a:pt x="84" y="361"/>
                  </a:lnTo>
                  <a:lnTo>
                    <a:pt x="65" y="374"/>
                  </a:lnTo>
                  <a:lnTo>
                    <a:pt x="54" y="390"/>
                  </a:lnTo>
                  <a:lnTo>
                    <a:pt x="40" y="389"/>
                  </a:lnTo>
                  <a:lnTo>
                    <a:pt x="29" y="379"/>
                  </a:lnTo>
                  <a:lnTo>
                    <a:pt x="32" y="364"/>
                  </a:lnTo>
                  <a:lnTo>
                    <a:pt x="13" y="361"/>
                  </a:lnTo>
                  <a:lnTo>
                    <a:pt x="17" y="342"/>
                  </a:lnTo>
                  <a:lnTo>
                    <a:pt x="24" y="329"/>
                  </a:lnTo>
                  <a:lnTo>
                    <a:pt x="25" y="322"/>
                  </a:lnTo>
                  <a:lnTo>
                    <a:pt x="24" y="304"/>
                  </a:lnTo>
                  <a:lnTo>
                    <a:pt x="7" y="281"/>
                  </a:lnTo>
                  <a:lnTo>
                    <a:pt x="7" y="274"/>
                  </a:lnTo>
                  <a:lnTo>
                    <a:pt x="0" y="251"/>
                  </a:lnTo>
                  <a:lnTo>
                    <a:pt x="2" y="235"/>
                  </a:lnTo>
                  <a:lnTo>
                    <a:pt x="24" y="199"/>
                  </a:lnTo>
                  <a:lnTo>
                    <a:pt x="23" y="172"/>
                  </a:lnTo>
                  <a:lnTo>
                    <a:pt x="8" y="152"/>
                  </a:lnTo>
                  <a:lnTo>
                    <a:pt x="2" y="124"/>
                  </a:lnTo>
                  <a:lnTo>
                    <a:pt x="22" y="102"/>
                  </a:lnTo>
                  <a:lnTo>
                    <a:pt x="34" y="97"/>
                  </a:lnTo>
                  <a:lnTo>
                    <a:pt x="38" y="79"/>
                  </a:lnTo>
                  <a:lnTo>
                    <a:pt x="52" y="62"/>
                  </a:lnTo>
                  <a:lnTo>
                    <a:pt x="70" y="54"/>
                  </a:lnTo>
                  <a:lnTo>
                    <a:pt x="82" y="54"/>
                  </a:lnTo>
                  <a:lnTo>
                    <a:pt x="90" y="47"/>
                  </a:lnTo>
                  <a:lnTo>
                    <a:pt x="106" y="42"/>
                  </a:lnTo>
                  <a:lnTo>
                    <a:pt x="121" y="48"/>
                  </a:lnTo>
                  <a:lnTo>
                    <a:pt x="148" y="48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36" name="図形 11"/>
            <p:cNvSpPr>
              <a:spLocks noChangeAspect="1"/>
            </p:cNvSpPr>
            <p:nvPr/>
          </p:nvSpPr>
          <p:spPr>
            <a:xfrm>
              <a:off x="5646737" y="1463675"/>
              <a:ext cx="1120775" cy="1639887"/>
            </a:xfrm>
            <a:custGeom>
              <a:avLst/>
              <a:gdLst>
                <a:gd name="CX1" fmla="*/ 1359 w 14762"/>
                <a:gd name="CY1" fmla="*/ 3701 h 21600"/>
                <a:gd name="CX2" fmla="*/ 1359 w 14762"/>
                <a:gd name="CY2" fmla="*/ 3701 h 21600"/>
                <a:gd name="CX3" fmla="*/ 1359 w 14762"/>
                <a:gd name="CY3" fmla="*/ 3367 h 21600"/>
                <a:gd name="CX4" fmla="*/ 1276 w 14762"/>
                <a:gd name="CY4" fmla="*/ 3241 h 21600"/>
                <a:gd name="CX5" fmla="*/ 1276 w 14762"/>
                <a:gd name="CY5" fmla="*/ 2676 h 21600"/>
                <a:gd name="CX6" fmla="*/ 1547 w 14762"/>
                <a:gd name="CY6" fmla="*/ 2342 h 21600"/>
                <a:gd name="CX7" fmla="*/ 2154 w 14762"/>
                <a:gd name="CY7" fmla="*/ 2049 h 21600"/>
                <a:gd name="CX8" fmla="*/ 2467 w 14762"/>
                <a:gd name="CY8" fmla="*/ 1652 h 21600"/>
                <a:gd name="CX9" fmla="*/ 2844 w 14762"/>
                <a:gd name="CY9" fmla="*/ 1422 h 21600"/>
                <a:gd name="CX10" fmla="*/ 3053 w 14762"/>
                <a:gd name="CY10" fmla="*/ 753 h 21600"/>
                <a:gd name="CX11" fmla="*/ 3346 w 14762"/>
                <a:gd name="CY11" fmla="*/ 585 h 21600"/>
                <a:gd name="CX12" fmla="*/ 3597 w 14762"/>
                <a:gd name="CY12" fmla="*/ 418 h 21600"/>
                <a:gd name="CX13" fmla="*/ 4036 w 14762"/>
                <a:gd name="CY13" fmla="*/ 376 h 21600"/>
                <a:gd name="CX14" fmla="*/ 4161 w 14762"/>
                <a:gd name="CY14" fmla="*/ 230 h 21600"/>
                <a:gd name="CX15" fmla="*/ 4475 w 14762"/>
                <a:gd name="CY15" fmla="*/ 0 h 21600"/>
                <a:gd name="CX16" fmla="*/ 4663 w 14762"/>
                <a:gd name="CY16" fmla="*/ 42 h 21600"/>
                <a:gd name="CX17" fmla="*/ 4935 w 14762"/>
                <a:gd name="CY17" fmla="*/ 523 h 21600"/>
                <a:gd name="CX18" fmla="*/ 5311 w 14762"/>
                <a:gd name="CY18" fmla="*/ 753 h 21600"/>
                <a:gd name="CX19" fmla="*/ 5625 w 14762"/>
                <a:gd name="CY19" fmla="*/ 1276 h 21600"/>
                <a:gd name="CX20" fmla="*/ 5667 w 14762"/>
                <a:gd name="CY20" fmla="*/ 1422 h 21600"/>
                <a:gd name="CX21" fmla="*/ 5918 w 14762"/>
                <a:gd name="CY21" fmla="*/ 2426 h 21600"/>
                <a:gd name="CX22" fmla="*/ 6085 w 14762"/>
                <a:gd name="CY22" fmla="*/ 3178 h 21600"/>
                <a:gd name="CX23" fmla="*/ 6106 w 14762"/>
                <a:gd name="CY23" fmla="*/ 3534 h 21600"/>
                <a:gd name="CX24" fmla="*/ 6294 w 14762"/>
                <a:gd name="CY24" fmla="*/ 3764 h 21600"/>
                <a:gd name="CX25" fmla="*/ 6628 w 14762"/>
                <a:gd name="CY25" fmla="*/ 3680 h 21600"/>
                <a:gd name="CX26" fmla="*/ 7465 w 14762"/>
                <a:gd name="CY26" fmla="*/ 3659 h 21600"/>
                <a:gd name="CX27" fmla="*/ 8155 w 14762"/>
                <a:gd name="CY27" fmla="*/ 3492 h 21600"/>
                <a:gd name="CX28" fmla="*/ 9347 w 14762"/>
                <a:gd name="CY28" fmla="*/ 3513 h 21600"/>
                <a:gd name="CX29" fmla="*/ 9911 w 14762"/>
                <a:gd name="CY29" fmla="*/ 3701 h 21600"/>
                <a:gd name="CX30" fmla="*/ 10162 w 14762"/>
                <a:gd name="CY30" fmla="*/ 4119 h 21600"/>
                <a:gd name="CX31" fmla="*/ 10120 w 14762"/>
                <a:gd name="CY31" fmla="*/ 4307 h 21600"/>
                <a:gd name="CX32" fmla="*/ 10246 w 14762"/>
                <a:gd name="CY32" fmla="*/ 4621 h 21600"/>
                <a:gd name="CX33" fmla="*/ 10330 w 14762"/>
                <a:gd name="CY33" fmla="*/ 5081 h 21600"/>
                <a:gd name="CX34" fmla="*/ 10539 w 14762"/>
                <a:gd name="CY34" fmla="*/ 5708 h 21600"/>
                <a:gd name="CX35" fmla="*/ 10643 w 14762"/>
                <a:gd name="CY35" fmla="*/ 6398 h 21600"/>
                <a:gd name="CX36" fmla="*/ 10852 w 14762"/>
                <a:gd name="CY36" fmla="*/ 6566 h 21600"/>
                <a:gd name="CX37" fmla="*/ 11542 w 14762"/>
                <a:gd name="CY37" fmla="*/ 6524 h 21600"/>
                <a:gd name="CX38" fmla="*/ 12713 w 14762"/>
                <a:gd name="CY38" fmla="*/ 6357 h 21600"/>
                <a:gd name="CX39" fmla="*/ 13863 w 14762"/>
                <a:gd name="CY39" fmla="*/ 6210 h 21600"/>
                <a:gd name="CX40" fmla="*/ 14031 w 14762"/>
                <a:gd name="CY40" fmla="*/ 6168 h 21600"/>
                <a:gd name="CX41" fmla="*/ 14219 w 14762"/>
                <a:gd name="CY41" fmla="*/ 6942 h 21600"/>
                <a:gd name="CX42" fmla="*/ 14532 w 14762"/>
                <a:gd name="CY42" fmla="*/ 7883 h 21600"/>
                <a:gd name="CX43" fmla="*/ 14679 w 14762"/>
                <a:gd name="CY43" fmla="*/ 8009 h 21600"/>
                <a:gd name="CX44" fmla="*/ 14762 w 14762"/>
                <a:gd name="CY44" fmla="*/ 8552 h 21600"/>
                <a:gd name="CX45" fmla="*/ 14637 w 14762"/>
                <a:gd name="CY45" fmla="*/ 9012 h 21600"/>
                <a:gd name="CX46" fmla="*/ 14470 w 14762"/>
                <a:gd name="CY46" fmla="*/ 9138 h 21600"/>
                <a:gd name="CX47" fmla="*/ 14302 w 14762"/>
                <a:gd name="CY47" fmla="*/ 9556 h 21600"/>
                <a:gd name="CX48" fmla="*/ 14282 w 14762"/>
                <a:gd name="CY48" fmla="*/ 9744 h 21600"/>
                <a:gd name="CX49" fmla="*/ 14031 w 14762"/>
                <a:gd name="CY49" fmla="*/ 10246 h 21600"/>
                <a:gd name="CX50" fmla="*/ 13550 w 14762"/>
                <a:gd name="CY50" fmla="*/ 10622 h 21600"/>
                <a:gd name="CX51" fmla="*/ 13633 w 14762"/>
                <a:gd name="CY51" fmla="*/ 11229 h 21600"/>
                <a:gd name="CX52" fmla="*/ 13236 w 14762"/>
                <a:gd name="CY52" fmla="*/ 11500 h 21600"/>
                <a:gd name="CX53" fmla="*/ 12839 w 14762"/>
                <a:gd name="CY53" fmla="*/ 12044 h 21600"/>
                <a:gd name="CX54" fmla="*/ 12797 w 14762"/>
                <a:gd name="CY54" fmla="*/ 12232 h 21600"/>
                <a:gd name="CX55" fmla="*/ 12400 w 14762"/>
                <a:gd name="CY55" fmla="*/ 12421 h 21600"/>
                <a:gd name="CX56" fmla="*/ 12295 w 14762"/>
                <a:gd name="CY56" fmla="*/ 12692 h 21600"/>
                <a:gd name="CX57" fmla="*/ 11626 w 14762"/>
                <a:gd name="CY57" fmla="*/ 13173 h 21600"/>
                <a:gd name="CX58" fmla="*/ 10392 w 14762"/>
                <a:gd name="CY58" fmla="*/ 13821 h 21600"/>
                <a:gd name="CX59" fmla="*/ 10120 w 14762"/>
                <a:gd name="CY59" fmla="*/ 14386 h 21600"/>
                <a:gd name="CX60" fmla="*/ 9409 w 14762"/>
                <a:gd name="CY60" fmla="*/ 14825 h 21600"/>
                <a:gd name="CX61" fmla="*/ 9368 w 14762"/>
                <a:gd name="CY61" fmla="*/ 15202 h 21600"/>
                <a:gd name="CX62" fmla="*/ 9723 w 14762"/>
                <a:gd name="CY62" fmla="*/ 16142 h 21600"/>
                <a:gd name="CX63" fmla="*/ 9786 w 14762"/>
                <a:gd name="CY63" fmla="*/ 16833 h 21600"/>
                <a:gd name="CX64" fmla="*/ 9514 w 14762"/>
                <a:gd name="CY64" fmla="*/ 16916 h 21600"/>
                <a:gd name="CX65" fmla="*/ 9535 w 14762"/>
                <a:gd name="CY65" fmla="*/ 17083 h 21600"/>
                <a:gd name="CX66" fmla="*/ 9263 w 14762"/>
                <a:gd name="CY66" fmla="*/ 17083 h 21600"/>
                <a:gd name="CX67" fmla="*/ 9200 w 14762"/>
                <a:gd name="CY67" fmla="*/ 17251 h 21600"/>
                <a:gd name="CX68" fmla="*/ 8845 w 14762"/>
                <a:gd name="CY68" fmla="*/ 17251 h 21600"/>
                <a:gd name="CX69" fmla="*/ 8887 w 14762"/>
                <a:gd name="CY69" fmla="*/ 16749 h 21600"/>
                <a:gd name="CX70" fmla="*/ 8573 w 14762"/>
                <a:gd name="CY70" fmla="*/ 16749 h 21600"/>
                <a:gd name="CX71" fmla="*/ 8218 w 14762"/>
                <a:gd name="CY71" fmla="*/ 17104 h 21600"/>
                <a:gd name="CX72" fmla="*/ 8029 w 14762"/>
                <a:gd name="CY72" fmla="*/ 17460 h 21600"/>
                <a:gd name="CX73" fmla="*/ 7569 w 14762"/>
                <a:gd name="CY73" fmla="*/ 17523 h 21600"/>
                <a:gd name="CX74" fmla="*/ 7548 w 14762"/>
                <a:gd name="CY74" fmla="*/ 17857 h 21600"/>
                <a:gd name="CX75" fmla="*/ 7883 w 14762"/>
                <a:gd name="CY75" fmla="*/ 18547 h 21600"/>
                <a:gd name="CX76" fmla="*/ 7841 w 14762"/>
                <a:gd name="CY76" fmla="*/ 18840 h 21600"/>
                <a:gd name="CX77" fmla="*/ 7423 w 14762"/>
                <a:gd name="CY77" fmla="*/ 18526 h 21600"/>
                <a:gd name="CX78" fmla="*/ 7193 w 14762"/>
                <a:gd name="CY78" fmla="*/ 18903 h 21600"/>
                <a:gd name="CX79" fmla="*/ 6817 w 14762"/>
                <a:gd name="CY79" fmla="*/ 18882 h 21600"/>
                <a:gd name="CX80" fmla="*/ 6838 w 14762"/>
                <a:gd name="CY80" fmla="*/ 19174 h 21600"/>
                <a:gd name="CX81" fmla="*/ 6461 w 14762"/>
                <a:gd name="CY81" fmla="*/ 19384 h 21600"/>
                <a:gd name="CX82" fmla="*/ 6043 w 14762"/>
                <a:gd name="CY82" fmla="*/ 19007 h 21600"/>
                <a:gd name="CX83" fmla="*/ 6064 w 14762"/>
                <a:gd name="CY83" fmla="*/ 18777 h 21600"/>
                <a:gd name="CX84" fmla="*/ 5667 w 14762"/>
                <a:gd name="CY84" fmla="*/ 18631 h 21600"/>
                <a:gd name="CX85" fmla="*/ 5458 w 14762"/>
                <a:gd name="CY85" fmla="*/ 18673 h 21600"/>
                <a:gd name="CX86" fmla="*/ 4997 w 14762"/>
                <a:gd name="CY86" fmla="*/ 18631 h 21600"/>
                <a:gd name="CX87" fmla="*/ 4788 w 14762"/>
                <a:gd name="CY87" fmla="*/ 18296 h 21600"/>
                <a:gd name="CX88" fmla="*/ 4203 w 14762"/>
                <a:gd name="CY88" fmla="*/ 18150 h 21600"/>
                <a:gd name="CX89" fmla="*/ 3785 w 14762"/>
                <a:gd name="CY89" fmla="*/ 18338 h 21600"/>
                <a:gd name="CX90" fmla="*/ 3471 w 14762"/>
                <a:gd name="CY90" fmla="*/ 18422 h 21600"/>
                <a:gd name="CX91" fmla="*/ 3220 w 14762"/>
                <a:gd name="CY91" fmla="*/ 18673 h 21600"/>
                <a:gd name="CX92" fmla="*/ 3262 w 14762"/>
                <a:gd name="CY92" fmla="*/ 18861 h 21600"/>
                <a:gd name="CX93" fmla="*/ 2969 w 14762"/>
                <a:gd name="CY93" fmla="*/ 19112 h 21600"/>
                <a:gd name="CX94" fmla="*/ 2969 w 14762"/>
                <a:gd name="CY94" fmla="*/ 19551 h 21600"/>
                <a:gd name="CX95" fmla="*/ 2823 w 14762"/>
                <a:gd name="CY95" fmla="*/ 19906 h 21600"/>
                <a:gd name="CX96" fmla="*/ 2906 w 14762"/>
                <a:gd name="CY96" fmla="*/ 20304 h 21600"/>
                <a:gd name="CX97" fmla="*/ 2844 w 14762"/>
                <a:gd name="CY97" fmla="*/ 20555 h 21600"/>
                <a:gd name="CX98" fmla="*/ 2781 w 14762"/>
                <a:gd name="CY98" fmla="*/ 21035 h 21600"/>
                <a:gd name="CX99" fmla="*/ 2572 w 14762"/>
                <a:gd name="CY99" fmla="*/ 21286 h 21600"/>
                <a:gd name="CX100" fmla="*/ 1903 w 14762"/>
                <a:gd name="CY100" fmla="*/ 21245 h 21600"/>
                <a:gd name="CX101" fmla="*/ 1568 w 14762"/>
                <a:gd name="CY101" fmla="*/ 21600 h 21600"/>
                <a:gd name="CX102" fmla="*/ 1401 w 14762"/>
                <a:gd name="CY102" fmla="*/ 20868 h 21600"/>
                <a:gd name="CX103" fmla="*/ 836 w 14762"/>
                <a:gd name="CY103" fmla="*/ 20617 h 21600"/>
                <a:gd name="CX104" fmla="*/ 753 w 14762"/>
                <a:gd name="CY104" fmla="*/ 20304 h 21600"/>
                <a:gd name="CX105" fmla="*/ 815 w 14762"/>
                <a:gd name="CY105" fmla="*/ 19906 h 21600"/>
                <a:gd name="CX106" fmla="*/ 314 w 14762"/>
                <a:gd name="CY106" fmla="*/ 19028 h 21600"/>
                <a:gd name="CX107" fmla="*/ 397 w 14762"/>
                <a:gd name="CY107" fmla="*/ 18652 h 21600"/>
                <a:gd name="CX108" fmla="*/ 523 w 14762"/>
                <a:gd name="CY108" fmla="*/ 18045 h 21600"/>
                <a:gd name="CX109" fmla="*/ 774 w 14762"/>
                <a:gd name="CY109" fmla="*/ 18108 h 21600"/>
                <a:gd name="CX110" fmla="*/ 1150 w 14762"/>
                <a:gd name="CY110" fmla="*/ 17836 h 21600"/>
                <a:gd name="CX111" fmla="*/ 1066 w 14762"/>
                <a:gd name="CY111" fmla="*/ 17083 h 21600"/>
                <a:gd name="CX112" fmla="*/ 836 w 14762"/>
                <a:gd name="CY112" fmla="*/ 16582 h 21600"/>
                <a:gd name="CX113" fmla="*/ 1066 w 14762"/>
                <a:gd name="CY113" fmla="*/ 16142 h 21600"/>
                <a:gd name="CX114" fmla="*/ 1129 w 14762"/>
                <a:gd name="CY114" fmla="*/ 15892 h 21600"/>
                <a:gd name="CX115" fmla="*/ 585 w 14762"/>
                <a:gd name="CY115" fmla="*/ 15202 h 21600"/>
                <a:gd name="CX116" fmla="*/ 502 w 14762"/>
                <a:gd name="CY116" fmla="*/ 14344 h 21600"/>
                <a:gd name="CX117" fmla="*/ 146 w 14762"/>
                <a:gd name="CY117" fmla="*/ 13571 h 21600"/>
                <a:gd name="CX118" fmla="*/ 84 w 14762"/>
                <a:gd name="CY118" fmla="*/ 13257 h 21600"/>
                <a:gd name="CX119" fmla="*/ 397 w 14762"/>
                <a:gd name="CY119" fmla="*/ 12818 h 21600"/>
                <a:gd name="CX120" fmla="*/ 376 w 14762"/>
                <a:gd name="CY120" fmla="*/ 11940 h 21600"/>
                <a:gd name="CX121" fmla="*/ 0 w 14762"/>
                <a:gd name="CY121" fmla="*/ 9577 h 21600"/>
                <a:gd name="CX122" fmla="*/ 146 w 14762"/>
                <a:gd name="CY122" fmla="*/ 9326 h 21600"/>
                <a:gd name="CX123" fmla="*/ 690 w 14762"/>
                <a:gd name="CY123" fmla="*/ 9138 h 21600"/>
                <a:gd name="CX124" fmla="*/ 899 w 14762"/>
                <a:gd name="CY124" fmla="*/ 8636 h 21600"/>
                <a:gd name="CX125" fmla="*/ 1255 w 14762"/>
                <a:gd name="CY125" fmla="*/ 8552 h 21600"/>
                <a:gd name="CX126" fmla="*/ 1422 w 14762"/>
                <a:gd name="CY126" fmla="*/ 8092 h 21600"/>
                <a:gd name="CX127" fmla="*/ 1359 w 14762"/>
                <a:gd name="CY127" fmla="*/ 7653 h 21600"/>
                <a:gd name="CX128" fmla="*/ 1066 w 14762"/>
                <a:gd name="CY128" fmla="*/ 7005 h 21600"/>
                <a:gd name="CX129" fmla="*/ 1108 w 14762"/>
                <a:gd name="CY129" fmla="*/ 6252 h 21600"/>
                <a:gd name="CX130" fmla="*/ 1171 w 14762"/>
                <a:gd name="CY130" fmla="*/ 5876 h 21600"/>
                <a:gd name="CX131" fmla="*/ 1108 w 14762"/>
                <a:gd name="CY131" fmla="*/ 5688 h 21600"/>
                <a:gd name="CX132" fmla="*/ 1066 w 14762"/>
                <a:gd name="CY132" fmla="*/ 4956 h 21600"/>
                <a:gd name="CX133" fmla="*/ 1150 w 14762"/>
                <a:gd name="CY133" fmla="*/ 4537 h 21600"/>
                <a:gd name="CX134" fmla="*/ 1401 w 14762"/>
                <a:gd name="CY134" fmla="*/ 4161 h 21600"/>
                <a:gd name="CX135" fmla="*/ 1359 w 14762"/>
                <a:gd name="CY135" fmla="*/ 3701 h 21600"/>
              </a:gdLst>
              <a:ahLst/>
              <a:cxnLst>
                <a:cxn ang="16200000">
                  <a:pos x="CX1" y="CY1"/>
                </a:cxn>
                <a:cxn ang="16200000">
                  <a:pos x="CX2" y="CY2"/>
                </a:cxn>
                <a:cxn ang="16200000">
                  <a:pos x="CX3" y="CY3"/>
                </a:cxn>
                <a:cxn ang="16200000">
                  <a:pos x="CX4" y="CY4"/>
                </a:cxn>
                <a:cxn ang="16200000">
                  <a:pos x="CX5" y="CY5"/>
                </a:cxn>
                <a:cxn ang="16200000">
                  <a:pos x="CX6" y="CY6"/>
                </a:cxn>
                <a:cxn ang="16200000">
                  <a:pos x="CX7" y="CY7"/>
                </a:cxn>
                <a:cxn ang="16200000">
                  <a:pos x="CX8" y="CY8"/>
                </a:cxn>
                <a:cxn ang="16200000">
                  <a:pos x="CX9" y="CY9"/>
                </a:cxn>
                <a:cxn ang="16200000">
                  <a:pos x="CX10" y="CY10"/>
                </a:cxn>
                <a:cxn ang="16200000">
                  <a:pos x="CX11" y="CY11"/>
                </a:cxn>
                <a:cxn ang="16200000">
                  <a:pos x="CX12" y="CY12"/>
                </a:cxn>
                <a:cxn ang="16200000">
                  <a:pos x="CX13" y="CY13"/>
                </a:cxn>
                <a:cxn ang="16200000">
                  <a:pos x="CX14" y="CY14"/>
                </a:cxn>
                <a:cxn ang="16200000">
                  <a:pos x="CX15" y="CY15"/>
                </a:cxn>
                <a:cxn ang="16200000">
                  <a:pos x="CX16" y="CY16"/>
                </a:cxn>
                <a:cxn ang="16200000">
                  <a:pos x="CX17" y="CY17"/>
                </a:cxn>
                <a:cxn ang="16200000">
                  <a:pos x="CX18" y="CY18"/>
                </a:cxn>
                <a:cxn ang="16200000">
                  <a:pos x="CX19" y="CY19"/>
                </a:cxn>
                <a:cxn ang="16200000">
                  <a:pos x="CX20" y="CY20"/>
                </a:cxn>
                <a:cxn ang="16200000">
                  <a:pos x="CX21" y="CY21"/>
                </a:cxn>
                <a:cxn ang="16200000">
                  <a:pos x="CX22" y="CY22"/>
                </a:cxn>
                <a:cxn ang="16200000">
                  <a:pos x="CX23" y="CY23"/>
                </a:cxn>
                <a:cxn ang="16200000">
                  <a:pos x="CX24" y="CY24"/>
                </a:cxn>
                <a:cxn ang="16200000">
                  <a:pos x="CX25" y="CY25"/>
                </a:cxn>
                <a:cxn ang="16200000">
                  <a:pos x="CX26" y="CY26"/>
                </a:cxn>
                <a:cxn ang="16200000">
                  <a:pos x="CX27" y="CY27"/>
                </a:cxn>
                <a:cxn ang="16200000">
                  <a:pos x="CX28" y="CY28"/>
                </a:cxn>
                <a:cxn ang="16200000">
                  <a:pos x="CX29" y="CY29"/>
                </a:cxn>
                <a:cxn ang="16200000">
                  <a:pos x="CX30" y="CY30"/>
                </a:cxn>
                <a:cxn ang="16200000">
                  <a:pos x="CX31" y="CY31"/>
                </a:cxn>
                <a:cxn ang="16200000">
                  <a:pos x="CX32" y="CY32"/>
                </a:cxn>
                <a:cxn ang="16200000">
                  <a:pos x="CX33" y="CY33"/>
                </a:cxn>
                <a:cxn ang="16200000">
                  <a:pos x="CX34" y="CY34"/>
                </a:cxn>
                <a:cxn ang="16200000">
                  <a:pos x="CX35" y="CY35"/>
                </a:cxn>
                <a:cxn ang="16200000">
                  <a:pos x="CX36" y="CY36"/>
                </a:cxn>
                <a:cxn ang="16200000">
                  <a:pos x="CX37" y="CY37"/>
                </a:cxn>
                <a:cxn ang="0">
                  <a:pos x="CX38" y="CY38"/>
                </a:cxn>
                <a:cxn ang="0">
                  <a:pos x="CX39" y="CY39"/>
                </a:cxn>
                <a:cxn ang="0">
                  <a:pos x="CX40" y="CY40"/>
                </a:cxn>
                <a:cxn ang="0">
                  <a:pos x="CX41" y="CY41"/>
                </a:cxn>
                <a:cxn ang="0">
                  <a:pos x="CX42" y="CY42"/>
                </a:cxn>
                <a:cxn ang="0">
                  <a:pos x="CX43" y="CY43"/>
                </a:cxn>
                <a:cxn ang="0">
                  <a:pos x="CX44" y="CY44"/>
                </a:cxn>
                <a:cxn ang="0">
                  <a:pos x="CX45" y="CY45"/>
                </a:cxn>
                <a:cxn ang="0">
                  <a:pos x="CX46" y="CY46"/>
                </a:cxn>
                <a:cxn ang="0">
                  <a:pos x="CX47" y="CY47"/>
                </a:cxn>
                <a:cxn ang="0">
                  <a:pos x="CX48" y="CY48"/>
                </a:cxn>
                <a:cxn ang="0">
                  <a:pos x="CX49" y="CY49"/>
                </a:cxn>
                <a:cxn ang="0">
                  <a:pos x="CX50" y="CY50"/>
                </a:cxn>
                <a:cxn ang="0">
                  <a:pos x="CX51" y="CY51"/>
                </a:cxn>
                <a:cxn ang="0">
                  <a:pos x="CX52" y="CY52"/>
                </a:cxn>
                <a:cxn ang="0">
                  <a:pos x="CX53" y="CY53"/>
                </a:cxn>
                <a:cxn ang="0">
                  <a:pos x="CX54" y="CY54"/>
                </a:cxn>
                <a:cxn ang="0">
                  <a:pos x="CX55" y="CY55"/>
                </a:cxn>
                <a:cxn ang="0">
                  <a:pos x="CX56" y="CY56"/>
                </a:cxn>
                <a:cxn ang="0">
                  <a:pos x="CX57" y="CY57"/>
                </a:cxn>
                <a:cxn ang="5400000">
                  <a:pos x="CX58" y="CY58"/>
                </a:cxn>
                <a:cxn ang="5400000">
                  <a:pos x="CX59" y="CY59"/>
                </a:cxn>
                <a:cxn ang="5400000">
                  <a:pos x="CX60" y="CY60"/>
                </a:cxn>
                <a:cxn ang="5400000">
                  <a:pos x="CX61" y="CY61"/>
                </a:cxn>
                <a:cxn ang="5400000">
                  <a:pos x="CX62" y="CY62"/>
                </a:cxn>
                <a:cxn ang="5400000">
                  <a:pos x="CX63" y="CY63"/>
                </a:cxn>
                <a:cxn ang="5400000">
                  <a:pos x="CX64" y="CY64"/>
                </a:cxn>
                <a:cxn ang="5400000">
                  <a:pos x="CX65" y="CY65"/>
                </a:cxn>
                <a:cxn ang="5400000">
                  <a:pos x="CX66" y="CY66"/>
                </a:cxn>
                <a:cxn ang="5400000">
                  <a:pos x="CX67" y="CY67"/>
                </a:cxn>
                <a:cxn ang="5400000">
                  <a:pos x="CX68" y="CY68"/>
                </a:cxn>
                <a:cxn ang="5400000">
                  <a:pos x="CX69" y="CY69"/>
                </a:cxn>
                <a:cxn ang="5400000">
                  <a:pos x="CX70" y="CY70"/>
                </a:cxn>
                <a:cxn ang="5400000">
                  <a:pos x="CX71" y="CY71"/>
                </a:cxn>
                <a:cxn ang="5400000">
                  <a:pos x="CX72" y="CY72"/>
                </a:cxn>
                <a:cxn ang="5400000">
                  <a:pos x="CX73" y="CY73"/>
                </a:cxn>
                <a:cxn ang="5400000">
                  <a:pos x="CX74" y="CY74"/>
                </a:cxn>
                <a:cxn ang="5400000">
                  <a:pos x="CX75" y="CY75"/>
                </a:cxn>
                <a:cxn ang="5400000">
                  <a:pos x="CX76" y="CY76"/>
                </a:cxn>
                <a:cxn ang="5400000">
                  <a:pos x="CX77" y="CY77"/>
                </a:cxn>
                <a:cxn ang="5400000">
                  <a:pos x="CX78" y="CY78"/>
                </a:cxn>
                <a:cxn ang="5400000">
                  <a:pos x="CX79" y="CY79"/>
                </a:cxn>
                <a:cxn ang="5400000">
                  <a:pos x="CX80" y="CY80"/>
                </a:cxn>
                <a:cxn ang="5400000">
                  <a:pos x="CX81" y="CY81"/>
                </a:cxn>
                <a:cxn ang="5400000">
                  <a:pos x="CX82" y="CY82"/>
                </a:cxn>
                <a:cxn ang="5400000">
                  <a:pos x="CX83" y="CY83"/>
                </a:cxn>
                <a:cxn ang="5400000">
                  <a:pos x="CX84" y="CY84"/>
                </a:cxn>
                <a:cxn ang="5400000">
                  <a:pos x="CX85" y="CY85"/>
                </a:cxn>
                <a:cxn ang="5400000">
                  <a:pos x="CX86" y="CY86"/>
                </a:cxn>
                <a:cxn ang="5400000">
                  <a:pos x="CX87" y="CY87"/>
                </a:cxn>
                <a:cxn ang="5400000">
                  <a:pos x="CX88" y="CY88"/>
                </a:cxn>
                <a:cxn ang="5400000">
                  <a:pos x="CX89" y="CY89"/>
                </a:cxn>
                <a:cxn ang="5400000">
                  <a:pos x="CX90" y="CY90"/>
                </a:cxn>
                <a:cxn ang="5400000">
                  <a:pos x="CX91" y="CY91"/>
                </a:cxn>
                <a:cxn ang="5400000">
                  <a:pos x="CX92" y="CY92"/>
                </a:cxn>
                <a:cxn ang="5400000">
                  <a:pos x="CX93" y="CY93"/>
                </a:cxn>
                <a:cxn ang="5400000">
                  <a:pos x="CX94" y="CY94"/>
                </a:cxn>
                <a:cxn ang="5400000">
                  <a:pos x="CX95" y="CY95"/>
                </a:cxn>
                <a:cxn ang="5400000">
                  <a:pos x="CX96" y="CY96"/>
                </a:cxn>
                <a:cxn ang="5400000">
                  <a:pos x="CX97" y="CY97"/>
                </a:cxn>
                <a:cxn ang="5400000">
                  <a:pos x="CX98" y="CY98"/>
                </a:cxn>
                <a:cxn ang="5400000">
                  <a:pos x="CX99" y="CY99"/>
                </a:cxn>
                <a:cxn ang="5400000">
                  <a:pos x="CX100" y="CY100"/>
                </a:cxn>
                <a:cxn ang="5400000">
                  <a:pos x="CX101" y="CY101"/>
                </a:cxn>
                <a:cxn ang="5400000">
                  <a:pos x="CX102" y="CY102"/>
                </a:cxn>
                <a:cxn ang="5400000">
                  <a:pos x="CX103" y="CY103"/>
                </a:cxn>
                <a:cxn ang="5400000">
                  <a:pos x="CX104" y="CY104"/>
                </a:cxn>
                <a:cxn ang="5400000">
                  <a:pos x="CX105" y="CY105"/>
                </a:cxn>
                <a:cxn ang="5400000">
                  <a:pos x="CX106" y="CY106"/>
                </a:cxn>
                <a:cxn ang="5400000">
                  <a:pos x="CX107" y="CY107"/>
                </a:cxn>
                <a:cxn ang="5400000">
                  <a:pos x="CX108" y="CY108"/>
                </a:cxn>
                <a:cxn ang="5400000">
                  <a:pos x="CX109" y="CY109"/>
                </a:cxn>
                <a:cxn ang="5400000">
                  <a:pos x="CX110" y="CY110"/>
                </a:cxn>
                <a:cxn ang="10800000">
                  <a:pos x="CX111" y="CY111"/>
                </a:cxn>
                <a:cxn ang="10800000">
                  <a:pos x="CX112" y="CY112"/>
                </a:cxn>
                <a:cxn ang="10800000">
                  <a:pos x="CX113" y="CY113"/>
                </a:cxn>
                <a:cxn ang="10800000">
                  <a:pos x="CX114" y="CY114"/>
                </a:cxn>
                <a:cxn ang="10800000">
                  <a:pos x="CX115" y="CY115"/>
                </a:cxn>
                <a:cxn ang="10800000">
                  <a:pos x="CX116" y="CY116"/>
                </a:cxn>
                <a:cxn ang="10800000">
                  <a:pos x="CX117" y="CY117"/>
                </a:cxn>
                <a:cxn ang="10800000">
                  <a:pos x="CX118" y="CY118"/>
                </a:cxn>
                <a:cxn ang="10800000">
                  <a:pos x="CX119" y="CY119"/>
                </a:cxn>
                <a:cxn ang="10800000">
                  <a:pos x="CX120" y="CY120"/>
                </a:cxn>
                <a:cxn ang="10800000">
                  <a:pos x="CX121" y="CY121"/>
                </a:cxn>
                <a:cxn ang="10800000">
                  <a:pos x="CX122" y="CY122"/>
                </a:cxn>
                <a:cxn ang="10800000">
                  <a:pos x="CX123" y="CY123"/>
                </a:cxn>
                <a:cxn ang="10800000">
                  <a:pos x="CX124" y="CY124"/>
                </a:cxn>
                <a:cxn ang="10800000">
                  <a:pos x="CX125" y="CY125"/>
                </a:cxn>
                <a:cxn ang="10800000">
                  <a:pos x="CX126" y="CY126"/>
                </a:cxn>
                <a:cxn ang="10800000">
                  <a:pos x="CX127" y="CY127"/>
                </a:cxn>
                <a:cxn ang="10800000">
                  <a:pos x="CX128" y="CY128"/>
                </a:cxn>
                <a:cxn ang="10800000">
                  <a:pos x="CX129" y="CY129"/>
                </a:cxn>
                <a:cxn ang="10800000">
                  <a:pos x="CX130" y="CY130"/>
                </a:cxn>
                <a:cxn ang="10800000">
                  <a:pos x="CX131" y="CY131"/>
                </a:cxn>
                <a:cxn ang="10800000">
                  <a:pos x="CX132" y="CY132"/>
                </a:cxn>
                <a:cxn ang="16200000">
                  <a:pos x="CX133" y="CY133"/>
                </a:cxn>
                <a:cxn ang="16200000">
                  <a:pos x="CX134" y="CY134"/>
                </a:cxn>
                <a:cxn ang="16200000">
                  <a:pos x="CX135" y="CY135"/>
                </a:cxn>
              </a:cxnLst>
              <a:rect l="l" t="t" r="r" b="b"/>
              <a:pathLst>
                <a:path w="706" h="1033">
                  <a:moveTo>
                    <a:pt x="65" y="177"/>
                  </a:moveTo>
                  <a:lnTo>
                    <a:pt x="65" y="161"/>
                  </a:lnTo>
                  <a:lnTo>
                    <a:pt x="61" y="155"/>
                  </a:lnTo>
                  <a:lnTo>
                    <a:pt x="61" y="128"/>
                  </a:lnTo>
                  <a:lnTo>
                    <a:pt x="74" y="112"/>
                  </a:lnTo>
                  <a:lnTo>
                    <a:pt x="103" y="98"/>
                  </a:lnTo>
                  <a:lnTo>
                    <a:pt x="118" y="79"/>
                  </a:lnTo>
                  <a:lnTo>
                    <a:pt x="136" y="68"/>
                  </a:lnTo>
                  <a:lnTo>
                    <a:pt x="146" y="36"/>
                  </a:lnTo>
                  <a:lnTo>
                    <a:pt x="160" y="28"/>
                  </a:lnTo>
                  <a:lnTo>
                    <a:pt x="172" y="20"/>
                  </a:lnTo>
                  <a:lnTo>
                    <a:pt x="193" y="18"/>
                  </a:lnTo>
                  <a:lnTo>
                    <a:pt x="199" y="11"/>
                  </a:lnTo>
                  <a:lnTo>
                    <a:pt x="214" y="0"/>
                  </a:lnTo>
                  <a:lnTo>
                    <a:pt x="223" y="2"/>
                  </a:lnTo>
                  <a:lnTo>
                    <a:pt x="236" y="25"/>
                  </a:lnTo>
                  <a:lnTo>
                    <a:pt x="254" y="36"/>
                  </a:lnTo>
                  <a:lnTo>
                    <a:pt x="269" y="61"/>
                  </a:lnTo>
                  <a:lnTo>
                    <a:pt x="271" y="68"/>
                  </a:lnTo>
                  <a:lnTo>
                    <a:pt x="283" y="116"/>
                  </a:lnTo>
                  <a:lnTo>
                    <a:pt x="291" y="152"/>
                  </a:lnTo>
                  <a:lnTo>
                    <a:pt x="292" y="169"/>
                  </a:lnTo>
                  <a:lnTo>
                    <a:pt x="301" y="180"/>
                  </a:lnTo>
                  <a:lnTo>
                    <a:pt x="317" y="176"/>
                  </a:lnTo>
                  <a:lnTo>
                    <a:pt x="357" y="175"/>
                  </a:lnTo>
                  <a:lnTo>
                    <a:pt x="390" y="167"/>
                  </a:lnTo>
                  <a:lnTo>
                    <a:pt x="447" y="168"/>
                  </a:lnTo>
                  <a:lnTo>
                    <a:pt x="474" y="177"/>
                  </a:lnTo>
                  <a:lnTo>
                    <a:pt x="486" y="197"/>
                  </a:lnTo>
                  <a:lnTo>
                    <a:pt x="484" y="206"/>
                  </a:lnTo>
                  <a:lnTo>
                    <a:pt x="490" y="221"/>
                  </a:lnTo>
                  <a:lnTo>
                    <a:pt x="494" y="243"/>
                  </a:lnTo>
                  <a:lnTo>
                    <a:pt x="504" y="273"/>
                  </a:lnTo>
                  <a:lnTo>
                    <a:pt x="509" y="306"/>
                  </a:lnTo>
                  <a:lnTo>
                    <a:pt x="519" y="314"/>
                  </a:lnTo>
                  <a:lnTo>
                    <a:pt x="552" y="312"/>
                  </a:lnTo>
                  <a:lnTo>
                    <a:pt x="608" y="304"/>
                  </a:lnTo>
                  <a:lnTo>
                    <a:pt x="663" y="297"/>
                  </a:lnTo>
                  <a:lnTo>
                    <a:pt x="671" y="295"/>
                  </a:lnTo>
                  <a:lnTo>
                    <a:pt x="680" y="332"/>
                  </a:lnTo>
                  <a:lnTo>
                    <a:pt x="695" y="377"/>
                  </a:lnTo>
                  <a:lnTo>
                    <a:pt x="702" y="383"/>
                  </a:lnTo>
                  <a:lnTo>
                    <a:pt x="706" y="409"/>
                  </a:lnTo>
                  <a:lnTo>
                    <a:pt x="700" y="431"/>
                  </a:lnTo>
                  <a:lnTo>
                    <a:pt x="692" y="437"/>
                  </a:lnTo>
                  <a:lnTo>
                    <a:pt x="684" y="457"/>
                  </a:lnTo>
                  <a:lnTo>
                    <a:pt x="683" y="466"/>
                  </a:lnTo>
                  <a:lnTo>
                    <a:pt x="671" y="490"/>
                  </a:lnTo>
                  <a:lnTo>
                    <a:pt x="648" y="508"/>
                  </a:lnTo>
                  <a:lnTo>
                    <a:pt x="652" y="537"/>
                  </a:lnTo>
                  <a:lnTo>
                    <a:pt x="633" y="550"/>
                  </a:lnTo>
                  <a:lnTo>
                    <a:pt x="614" y="576"/>
                  </a:lnTo>
                  <a:lnTo>
                    <a:pt x="612" y="585"/>
                  </a:lnTo>
                  <a:lnTo>
                    <a:pt x="593" y="594"/>
                  </a:lnTo>
                  <a:lnTo>
                    <a:pt x="588" y="607"/>
                  </a:lnTo>
                  <a:lnTo>
                    <a:pt x="556" y="630"/>
                  </a:lnTo>
                  <a:lnTo>
                    <a:pt x="497" y="661"/>
                  </a:lnTo>
                  <a:lnTo>
                    <a:pt x="484" y="688"/>
                  </a:lnTo>
                  <a:lnTo>
                    <a:pt x="450" y="709"/>
                  </a:lnTo>
                  <a:lnTo>
                    <a:pt x="448" y="727"/>
                  </a:lnTo>
                  <a:lnTo>
                    <a:pt x="465" y="772"/>
                  </a:lnTo>
                  <a:lnTo>
                    <a:pt x="468" y="805"/>
                  </a:lnTo>
                  <a:lnTo>
                    <a:pt x="455" y="809"/>
                  </a:lnTo>
                  <a:lnTo>
                    <a:pt x="456" y="817"/>
                  </a:lnTo>
                  <a:lnTo>
                    <a:pt x="443" y="817"/>
                  </a:lnTo>
                  <a:lnTo>
                    <a:pt x="440" y="825"/>
                  </a:lnTo>
                  <a:lnTo>
                    <a:pt x="423" y="825"/>
                  </a:lnTo>
                  <a:lnTo>
                    <a:pt x="425" y="801"/>
                  </a:lnTo>
                  <a:lnTo>
                    <a:pt x="410" y="801"/>
                  </a:lnTo>
                  <a:lnTo>
                    <a:pt x="393" y="818"/>
                  </a:lnTo>
                  <a:lnTo>
                    <a:pt x="384" y="835"/>
                  </a:lnTo>
                  <a:lnTo>
                    <a:pt x="362" y="838"/>
                  </a:lnTo>
                  <a:lnTo>
                    <a:pt x="361" y="854"/>
                  </a:lnTo>
                  <a:lnTo>
                    <a:pt x="377" y="887"/>
                  </a:lnTo>
                  <a:lnTo>
                    <a:pt x="375" y="901"/>
                  </a:lnTo>
                  <a:lnTo>
                    <a:pt x="355" y="886"/>
                  </a:lnTo>
                  <a:lnTo>
                    <a:pt x="344" y="904"/>
                  </a:lnTo>
                  <a:lnTo>
                    <a:pt x="326" y="903"/>
                  </a:lnTo>
                  <a:lnTo>
                    <a:pt x="327" y="917"/>
                  </a:lnTo>
                  <a:lnTo>
                    <a:pt x="309" y="927"/>
                  </a:lnTo>
                  <a:lnTo>
                    <a:pt x="289" y="909"/>
                  </a:lnTo>
                  <a:lnTo>
                    <a:pt x="290" y="898"/>
                  </a:lnTo>
                  <a:lnTo>
                    <a:pt x="271" y="891"/>
                  </a:lnTo>
                  <a:lnTo>
                    <a:pt x="261" y="893"/>
                  </a:lnTo>
                  <a:lnTo>
                    <a:pt x="239" y="891"/>
                  </a:lnTo>
                  <a:lnTo>
                    <a:pt x="229" y="875"/>
                  </a:lnTo>
                  <a:lnTo>
                    <a:pt x="201" y="868"/>
                  </a:lnTo>
                  <a:lnTo>
                    <a:pt x="181" y="877"/>
                  </a:lnTo>
                  <a:lnTo>
                    <a:pt x="166" y="881"/>
                  </a:lnTo>
                  <a:lnTo>
                    <a:pt x="154" y="893"/>
                  </a:lnTo>
                  <a:lnTo>
                    <a:pt x="156" y="902"/>
                  </a:lnTo>
                  <a:lnTo>
                    <a:pt x="142" y="914"/>
                  </a:lnTo>
                  <a:lnTo>
                    <a:pt x="142" y="935"/>
                  </a:lnTo>
                  <a:lnTo>
                    <a:pt x="135" y="952"/>
                  </a:lnTo>
                  <a:lnTo>
                    <a:pt x="139" y="971"/>
                  </a:lnTo>
                  <a:lnTo>
                    <a:pt x="136" y="983"/>
                  </a:lnTo>
                  <a:lnTo>
                    <a:pt x="133" y="1006"/>
                  </a:lnTo>
                  <a:lnTo>
                    <a:pt x="123" y="1018"/>
                  </a:lnTo>
                  <a:lnTo>
                    <a:pt x="91" y="1016"/>
                  </a:lnTo>
                  <a:lnTo>
                    <a:pt x="75" y="1033"/>
                  </a:lnTo>
                  <a:lnTo>
                    <a:pt x="67" y="998"/>
                  </a:lnTo>
                  <a:lnTo>
                    <a:pt x="40" y="986"/>
                  </a:lnTo>
                  <a:lnTo>
                    <a:pt x="36" y="971"/>
                  </a:lnTo>
                  <a:lnTo>
                    <a:pt x="39" y="952"/>
                  </a:lnTo>
                  <a:lnTo>
                    <a:pt x="15" y="910"/>
                  </a:lnTo>
                  <a:lnTo>
                    <a:pt x="19" y="892"/>
                  </a:lnTo>
                  <a:lnTo>
                    <a:pt x="25" y="863"/>
                  </a:lnTo>
                  <a:lnTo>
                    <a:pt x="37" y="866"/>
                  </a:lnTo>
                  <a:lnTo>
                    <a:pt x="55" y="853"/>
                  </a:lnTo>
                  <a:lnTo>
                    <a:pt x="51" y="817"/>
                  </a:lnTo>
                  <a:lnTo>
                    <a:pt x="40" y="793"/>
                  </a:lnTo>
                  <a:lnTo>
                    <a:pt x="51" y="772"/>
                  </a:lnTo>
                  <a:lnTo>
                    <a:pt x="54" y="760"/>
                  </a:lnTo>
                  <a:lnTo>
                    <a:pt x="28" y="727"/>
                  </a:lnTo>
                  <a:lnTo>
                    <a:pt x="24" y="686"/>
                  </a:lnTo>
                  <a:lnTo>
                    <a:pt x="7" y="649"/>
                  </a:lnTo>
                  <a:lnTo>
                    <a:pt x="4" y="634"/>
                  </a:lnTo>
                  <a:lnTo>
                    <a:pt x="19" y="613"/>
                  </a:lnTo>
                  <a:lnTo>
                    <a:pt x="18" y="571"/>
                  </a:lnTo>
                  <a:lnTo>
                    <a:pt x="0" y="458"/>
                  </a:lnTo>
                  <a:lnTo>
                    <a:pt x="7" y="446"/>
                  </a:lnTo>
                  <a:lnTo>
                    <a:pt x="33" y="437"/>
                  </a:lnTo>
                  <a:lnTo>
                    <a:pt x="43" y="413"/>
                  </a:lnTo>
                  <a:lnTo>
                    <a:pt x="60" y="409"/>
                  </a:lnTo>
                  <a:lnTo>
                    <a:pt x="68" y="387"/>
                  </a:lnTo>
                  <a:lnTo>
                    <a:pt x="65" y="366"/>
                  </a:lnTo>
                  <a:lnTo>
                    <a:pt x="51" y="335"/>
                  </a:lnTo>
                  <a:lnTo>
                    <a:pt x="53" y="299"/>
                  </a:lnTo>
                  <a:lnTo>
                    <a:pt x="56" y="281"/>
                  </a:lnTo>
                  <a:lnTo>
                    <a:pt x="53" y="272"/>
                  </a:lnTo>
                  <a:lnTo>
                    <a:pt x="51" y="237"/>
                  </a:lnTo>
                  <a:lnTo>
                    <a:pt x="55" y="217"/>
                  </a:lnTo>
                  <a:lnTo>
                    <a:pt x="67" y="199"/>
                  </a:lnTo>
                  <a:lnTo>
                    <a:pt x="65" y="177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37" name="図形 12"/>
            <p:cNvSpPr>
              <a:spLocks noChangeAspect="1"/>
            </p:cNvSpPr>
            <p:nvPr/>
          </p:nvSpPr>
          <p:spPr>
            <a:xfrm>
              <a:off x="8158162" y="3760787"/>
              <a:ext cx="565150" cy="1019175"/>
            </a:xfrm>
            <a:custGeom>
              <a:avLst/>
              <a:gdLst>
                <a:gd name="CX1" fmla="*/ 8295 w 11978"/>
                <a:gd name="CY1" fmla="*/ 19299 h 21600"/>
                <a:gd name="CX2" fmla="*/ 8295 w 11978"/>
                <a:gd name="CY2" fmla="*/ 19299 h 21600"/>
                <a:gd name="CX3" fmla="*/ 8012 w 11978"/>
                <a:gd name="CY3" fmla="*/ 19218 h 21600"/>
                <a:gd name="CX4" fmla="*/ 7243 w 11978"/>
                <a:gd name="CY4" fmla="*/ 19379 h 21600"/>
                <a:gd name="CX5" fmla="*/ 6758 w 11978"/>
                <a:gd name="CY5" fmla="*/ 20308 h 21600"/>
                <a:gd name="CX6" fmla="*/ 6798 w 11978"/>
                <a:gd name="CY6" fmla="*/ 20631 h 21600"/>
                <a:gd name="CX7" fmla="*/ 6272 w 11978"/>
                <a:gd name="CY7" fmla="*/ 21035 h 21600"/>
                <a:gd name="CX8" fmla="*/ 5463 w 11978"/>
                <a:gd name="CY8" fmla="*/ 21035 h 21600"/>
                <a:gd name="CX9" fmla="*/ 5139 w 11978"/>
                <a:gd name="CY9" fmla="*/ 21600 h 21600"/>
                <a:gd name="CX10" fmla="*/ 4289 w 11978"/>
                <a:gd name="CY10" fmla="*/ 21600 h 21600"/>
                <a:gd name="CX11" fmla="*/ 3925 w 11978"/>
                <a:gd name="CY11" fmla="*/ 21560 h 21600"/>
                <a:gd name="CX12" fmla="*/ 3440 w 11978"/>
                <a:gd name="CY12" fmla="*/ 21035 h 21600"/>
                <a:gd name="CX13" fmla="*/ 3035 w 11978"/>
                <a:gd name="CY13" fmla="*/ 20793 h 21600"/>
                <a:gd name="CX14" fmla="*/ 2792 w 11978"/>
                <a:gd name="CY14" fmla="*/ 20187 h 21600"/>
                <a:gd name="CX15" fmla="*/ 2064 w 11978"/>
                <a:gd name="CY15" fmla="*/ 19945 h 21600"/>
                <a:gd name="CX16" fmla="*/ 1821 w 11978"/>
                <a:gd name="CY16" fmla="*/ 19137 h 21600"/>
                <a:gd name="CX17" fmla="*/ 1457 w 11978"/>
                <a:gd name="CY17" fmla="*/ 19178 h 21600"/>
                <a:gd name="CX18" fmla="*/ 688 w 11978"/>
                <a:gd name="CY18" fmla="*/ 18733 h 21600"/>
                <a:gd name="CX19" fmla="*/ 728 w 11978"/>
                <a:gd name="CY19" fmla="*/ 18532 h 21600"/>
                <a:gd name="CX20" fmla="*/ 567 w 11978"/>
                <a:gd name="CY20" fmla="*/ 18209 h 21600"/>
                <a:gd name="CX21" fmla="*/ 40 w 11978"/>
                <a:gd name="CY21" fmla="*/ 18047 h 21600"/>
                <a:gd name="CX22" fmla="*/ 0 w 11978"/>
                <a:gd name="CY22" fmla="*/ 17724 h 21600"/>
                <a:gd name="CX23" fmla="*/ 647 w 11978"/>
                <a:gd name="CY23" fmla="*/ 17240 h 21600"/>
                <a:gd name="CX24" fmla="*/ 971 w 11978"/>
                <a:gd name="CY24" fmla="*/ 16634 h 21600"/>
                <a:gd name="CX25" fmla="*/ 2023 w 11978"/>
                <a:gd name="CY25" fmla="*/ 15625 h 21600"/>
                <a:gd name="CX26" fmla="*/ 2226 w 11978"/>
                <a:gd name="CY26" fmla="*/ 14777 h 21600"/>
                <a:gd name="CX27" fmla="*/ 2145 w 11978"/>
                <a:gd name="CY27" fmla="*/ 14413 h 21600"/>
                <a:gd name="CX28" fmla="*/ 1659 w 11978"/>
                <a:gd name="CY28" fmla="*/ 13808 h 21600"/>
                <a:gd name="CX29" fmla="*/ 1457 w 11978"/>
                <a:gd name="CY29" fmla="*/ 13121 h 21600"/>
                <a:gd name="CX30" fmla="*/ 1052 w 11978"/>
                <a:gd name="CY30" fmla="*/ 12597 h 21600"/>
                <a:gd name="CX31" fmla="*/ 1416 w 11978"/>
                <a:gd name="CY31" fmla="*/ 11951 h 21600"/>
                <a:gd name="CX32" fmla="*/ 1214 w 11978"/>
                <a:gd name="CY32" fmla="*/ 11143 h 21600"/>
                <a:gd name="CX33" fmla="*/ 1295 w 11978"/>
                <a:gd name="CY33" fmla="*/ 10578 h 21600"/>
                <a:gd name="CX34" fmla="*/ 2064 w 11978"/>
                <a:gd name="CY34" fmla="*/ 9932 h 21600"/>
                <a:gd name="CX35" fmla="*/ 2185 w 11978"/>
                <a:gd name="CY35" fmla="*/ 9528 h 21600"/>
                <a:gd name="CX36" fmla="*/ 2468 w 11978"/>
                <a:gd name="CY36" fmla="*/ 9286 h 21600"/>
                <a:gd name="CX37" fmla="*/ 2387 w 11978"/>
                <a:gd name="CY37" fmla="*/ 8923 h 21600"/>
                <a:gd name="CX38" fmla="*/ 2064 w 11978"/>
                <a:gd name="CY38" fmla="*/ 8559 h 21600"/>
                <a:gd name="CX39" fmla="*/ 2104 w 11978"/>
                <a:gd name="CY39" fmla="*/ 7954 h 21600"/>
                <a:gd name="CX40" fmla="*/ 3440 w 11978"/>
                <a:gd name="CY40" fmla="*/ 7227 h 21600"/>
                <a:gd name="CX41" fmla="*/ 3642 w 11978"/>
                <a:gd name="CY41" fmla="*/ 6702 h 21600"/>
                <a:gd name="CX42" fmla="*/ 3426 w 11978"/>
                <a:gd name="CY42" fmla="*/ 6500 h 21600"/>
                <a:gd name="CX43" fmla="*/ 3682 w 11978"/>
                <a:gd name="CY43" fmla="*/ 6218 h 21600"/>
                <a:gd name="CX44" fmla="*/ 3399 w 11978"/>
                <a:gd name="CY44" fmla="*/ 5975 h 21600"/>
                <a:gd name="CX45" fmla="*/ 2509 w 11978"/>
                <a:gd name="CY45" fmla="*/ 5975 h 21600"/>
                <a:gd name="CX46" fmla="*/ 1983 w 11978"/>
                <a:gd name="CY46" fmla="*/ 6016 h 21600"/>
                <a:gd name="CX47" fmla="*/ 1457 w 11978"/>
                <a:gd name="CY47" fmla="*/ 5531 h 21600"/>
                <a:gd name="CX48" fmla="*/ 688 w 11978"/>
                <a:gd name="CY48" fmla="*/ 5289 h 21600"/>
                <a:gd name="CX49" fmla="*/ 567 w 11978"/>
                <a:gd name="CY49" fmla="*/ 4401 h 21600"/>
                <a:gd name="CX50" fmla="*/ 728 w 11978"/>
                <a:gd name="CY50" fmla="*/ 3513 h 21600"/>
                <a:gd name="CX51" fmla="*/ 1214 w 11978"/>
                <a:gd name="CY51" fmla="*/ 3028 h 21600"/>
                <a:gd name="CX52" fmla="*/ 1497 w 11978"/>
                <a:gd name="CY52" fmla="*/ 2422 h 21600"/>
                <a:gd name="CX53" fmla="*/ 1376 w 11978"/>
                <a:gd name="CY53" fmla="*/ 1938 h 21600"/>
                <a:gd name="CX54" fmla="*/ 688 w 11978"/>
                <a:gd name="CY54" fmla="*/ 1696 h 21600"/>
                <a:gd name="CX55" fmla="*/ 688 w 11978"/>
                <a:gd name="CY55" fmla="*/ 1373 h 21600"/>
                <a:gd name="CX56" fmla="*/ 1295 w 11978"/>
                <a:gd name="CY56" fmla="*/ 1090 h 21600"/>
                <a:gd name="CX57" fmla="*/ 1578 w 11978"/>
                <a:gd name="CY57" fmla="*/ 525 h 21600"/>
                <a:gd name="CX58" fmla="*/ 2509 w 11978"/>
                <a:gd name="CY58" fmla="*/ 807 h 21600"/>
                <a:gd name="CX59" fmla="*/ 3723 w 11978"/>
                <a:gd name="CY59" fmla="*/ 1050 h 21600"/>
                <a:gd name="CX60" fmla="*/ 4006 w 11978"/>
                <a:gd name="CY60" fmla="*/ 1332 h 21600"/>
                <a:gd name="CX61" fmla="*/ 4653 w 11978"/>
                <a:gd name="CY61" fmla="*/ 1332 h 21600"/>
                <a:gd name="CX62" fmla="*/ 4653 w 11978"/>
                <a:gd name="CY62" fmla="*/ 767 h 21600"/>
                <a:gd name="CX63" fmla="*/ 5220 w 11978"/>
                <a:gd name="CY63" fmla="*/ 686 h 21600"/>
                <a:gd name="CX64" fmla="*/ 6029 w 11978"/>
                <a:gd name="CY64" fmla="*/ 0 h 21600"/>
                <a:gd name="CX65" fmla="*/ 6353 w 11978"/>
                <a:gd name="CY65" fmla="*/ 0 h 21600"/>
                <a:gd name="CX66" fmla="*/ 6677 w 11978"/>
                <a:gd name="CY66" fmla="*/ 363 h 21600"/>
                <a:gd name="CX67" fmla="*/ 6960 w 11978"/>
                <a:gd name="CY67" fmla="*/ 323 h 21600"/>
                <a:gd name="CX68" fmla="*/ 6717 w 11978"/>
                <a:gd name="CY68" fmla="*/ 2180 h 21600"/>
                <a:gd name="CX69" fmla="*/ 7081 w 11978"/>
                <a:gd name="CY69" fmla="*/ 2947 h 21600"/>
                <a:gd name="CX70" fmla="*/ 6758 w 11978"/>
                <a:gd name="CY70" fmla="*/ 3190 h 21600"/>
                <a:gd name="CX71" fmla="*/ 6434 w 11978"/>
                <a:gd name="CY71" fmla="*/ 3311 h 21600"/>
                <a:gd name="CX72" fmla="*/ 5867 w 11978"/>
                <a:gd name="CY72" fmla="*/ 3109 h 21600"/>
                <a:gd name="CX73" fmla="*/ 5220 w 11978"/>
                <a:gd name="CY73" fmla="*/ 3472 h 21600"/>
                <a:gd name="CX74" fmla="*/ 5220 w 11978"/>
                <a:gd name="CY74" fmla="*/ 4159 h 21600"/>
                <a:gd name="CX75" fmla="*/ 6272 w 11978"/>
                <a:gd name="CY75" fmla="*/ 5168 h 21600"/>
                <a:gd name="CX76" fmla="*/ 6393 w 11978"/>
                <a:gd name="CY76" fmla="*/ 5612 h 21600"/>
                <a:gd name="CX77" fmla="*/ 6474 w 11978"/>
                <a:gd name="CY77" fmla="*/ 6177 h 21600"/>
                <a:gd name="CX78" fmla="*/ 6434 w 11978"/>
                <a:gd name="CY78" fmla="*/ 6823 h 21600"/>
                <a:gd name="CX79" fmla="*/ 7284 w 11978"/>
                <a:gd name="CY79" fmla="*/ 7308 h 21600"/>
                <a:gd name="CX80" fmla="*/ 7688 w 11978"/>
                <a:gd name="CY80" fmla="*/ 7348 h 21600"/>
                <a:gd name="CX81" fmla="*/ 8174 w 11978"/>
                <a:gd name="CY81" fmla="*/ 7308 h 21600"/>
                <a:gd name="CX82" fmla="*/ 8619 w 11978"/>
                <a:gd name="CY82" fmla="*/ 7267 h 21600"/>
                <a:gd name="CX83" fmla="*/ 8902 w 11978"/>
                <a:gd name="CY83" fmla="*/ 7227 h 21600"/>
                <a:gd name="CX84" fmla="*/ 9752 w 11978"/>
                <a:gd name="CY84" fmla="*/ 7469 h 21600"/>
                <a:gd name="CX85" fmla="*/ 10116 w 11978"/>
                <a:gd name="CY85" fmla="*/ 8196 h 21600"/>
                <a:gd name="CX86" fmla="*/ 10116 w 11978"/>
                <a:gd name="CY86" fmla="*/ 8600 h 21600"/>
                <a:gd name="CX87" fmla="*/ 10197 w 11978"/>
                <a:gd name="CY87" fmla="*/ 9205 h 21600"/>
                <a:gd name="CX88" fmla="*/ 10359 w 11978"/>
                <a:gd name="CY88" fmla="*/ 9609 h 21600"/>
                <a:gd name="CX89" fmla="*/ 11249 w 11978"/>
                <a:gd name="CY89" fmla="*/ 9609 h 21600"/>
                <a:gd name="CX90" fmla="*/ 11654 w 11978"/>
                <a:gd name="CY90" fmla="*/ 9367 h 21600"/>
                <a:gd name="CX91" fmla="*/ 11978 w 11978"/>
                <a:gd name="CY91" fmla="*/ 9609 h 21600"/>
                <a:gd name="CX92" fmla="*/ 11775 w 11978"/>
                <a:gd name="CY92" fmla="*/ 10053 h 21600"/>
                <a:gd name="CX93" fmla="*/ 11897 w 11978"/>
                <a:gd name="CY93" fmla="*/ 10780 h 21600"/>
                <a:gd name="CX94" fmla="*/ 11492 w 11978"/>
                <a:gd name="CY94" fmla="*/ 10901 h 21600"/>
                <a:gd name="CX95" fmla="*/ 11816 w 11978"/>
                <a:gd name="CY95" fmla="*/ 11547 h 21600"/>
                <a:gd name="CX96" fmla="*/ 11762 w 11978"/>
                <a:gd name="CY96" fmla="*/ 12179 h 21600"/>
                <a:gd name="CX97" fmla="*/ 11735 w 11978"/>
                <a:gd name="CY97" fmla="*/ 12476 h 21600"/>
                <a:gd name="CX98" fmla="*/ 11330 w 11978"/>
                <a:gd name="CY98" fmla="*/ 13229 h 21600"/>
                <a:gd name="CX99" fmla="*/ 11249 w 11978"/>
                <a:gd name="CY99" fmla="*/ 13485 h 21600"/>
                <a:gd name="CX100" fmla="*/ 11209 w 11978"/>
                <a:gd name="CY100" fmla="*/ 14212 h 21600"/>
                <a:gd name="CX101" fmla="*/ 11128 w 11978"/>
                <a:gd name="CY101" fmla="*/ 14938 h 21600"/>
                <a:gd name="CX102" fmla="*/ 10319 w 11978"/>
                <a:gd name="CY102" fmla="*/ 16109 h 21600"/>
                <a:gd name="CX103" fmla="*/ 10399 w 11978"/>
                <a:gd name="CY103" fmla="*/ 16432 h 21600"/>
                <a:gd name="CX104" fmla="*/ 11006 w 11978"/>
                <a:gd name="CY104" fmla="*/ 16432 h 21600"/>
                <a:gd name="CX105" fmla="*/ 11168 w 11978"/>
                <a:gd name="CY105" fmla="*/ 16876 h 21600"/>
                <a:gd name="CX106" fmla="*/ 10319 w 11978"/>
                <a:gd name="CY106" fmla="*/ 17724 h 21600"/>
                <a:gd name="CX107" fmla="*/ 9995 w 11978"/>
                <a:gd name="CY107" fmla="*/ 18612 h 21600"/>
                <a:gd name="CX108" fmla="*/ 8295 w 11978"/>
                <a:gd name="CY108" fmla="*/ 19299 h 21600"/>
              </a:gdLst>
              <a:ahLst/>
              <a:cxnLst>
                <a:cxn ang="5400000">
                  <a:pos x="CX1" y="CY1"/>
                </a:cxn>
                <a:cxn ang="5400000">
                  <a:pos x="CX2" y="CY2"/>
                </a:cxn>
                <a:cxn ang="5400000">
                  <a:pos x="CX3" y="CY3"/>
                </a:cxn>
                <a:cxn ang="5400000">
                  <a:pos x="CX4" y="CY4"/>
                </a:cxn>
                <a:cxn ang="5400000">
                  <a:pos x="CX5" y="CY5"/>
                </a:cxn>
                <a:cxn ang="5400000">
                  <a:pos x="CX6" y="CY6"/>
                </a:cxn>
                <a:cxn ang="5400000">
                  <a:pos x="CX7" y="CY7"/>
                </a:cxn>
                <a:cxn ang="5400000">
                  <a:pos x="CX8" y="CY8"/>
                </a:cxn>
                <a:cxn ang="5400000">
                  <a:pos x="CX9" y="CY9"/>
                </a:cxn>
                <a:cxn ang="5400000">
                  <a:pos x="CX10" y="CY10"/>
                </a:cxn>
                <a:cxn ang="5400000">
                  <a:pos x="CX11" y="CY11"/>
                </a:cxn>
                <a:cxn ang="5400000">
                  <a:pos x="CX12" y="CY12"/>
                </a:cxn>
                <a:cxn ang="5400000">
                  <a:pos x="CX13" y="CY13"/>
                </a:cxn>
                <a:cxn ang="5400000">
                  <a:pos x="CX14" y="CY14"/>
                </a:cxn>
                <a:cxn ang="5400000">
                  <a:pos x="CX15" y="CY15"/>
                </a:cxn>
                <a:cxn ang="5400000">
                  <a:pos x="CX16" y="CY16"/>
                </a:cxn>
                <a:cxn ang="5400000">
                  <a:pos x="CX17" y="CY17"/>
                </a:cxn>
                <a:cxn ang="5400000">
                  <a:pos x="CX18" y="CY18"/>
                </a:cxn>
                <a:cxn ang="5400000">
                  <a:pos x="CX19" y="CY19"/>
                </a:cxn>
                <a:cxn ang="5400000">
                  <a:pos x="CX20" y="CY20"/>
                </a:cxn>
                <a:cxn ang="5400000">
                  <a:pos x="CX21" y="CY21"/>
                </a:cxn>
                <a:cxn ang="5400000">
                  <a:pos x="CX22" y="CY22"/>
                </a:cxn>
                <a:cxn ang="5400000">
                  <a:pos x="CX23" y="CY23"/>
                </a:cxn>
                <a:cxn ang="5400000">
                  <a:pos x="CX24" y="CY24"/>
                </a:cxn>
                <a:cxn ang="5400000">
                  <a:pos x="CX25" y="CY25"/>
                </a:cxn>
                <a:cxn ang="5400000">
                  <a:pos x="CX26" y="CY26"/>
                </a:cxn>
                <a:cxn ang="10800000">
                  <a:pos x="CX27" y="CY27"/>
                </a:cxn>
                <a:cxn ang="10800000">
                  <a:pos x="CX28" y="CY28"/>
                </a:cxn>
                <a:cxn ang="10800000">
                  <a:pos x="CX29" y="CY29"/>
                </a:cxn>
                <a:cxn ang="10800000">
                  <a:pos x="CX30" y="CY30"/>
                </a:cxn>
                <a:cxn ang="10800000">
                  <a:pos x="CX31" y="CY31"/>
                </a:cxn>
                <a:cxn ang="10800000">
                  <a:pos x="CX32" y="CY32"/>
                </a:cxn>
                <a:cxn ang="10800000">
                  <a:pos x="CX33" y="CY33"/>
                </a:cxn>
                <a:cxn ang="10800000">
                  <a:pos x="CX34" y="CY34"/>
                </a:cxn>
                <a:cxn ang="10800000">
                  <a:pos x="CX35" y="CY35"/>
                </a:cxn>
                <a:cxn ang="10800000">
                  <a:pos x="CX36" y="CY36"/>
                </a:cxn>
                <a:cxn ang="10800000">
                  <a:pos x="CX37" y="CY37"/>
                </a:cxn>
                <a:cxn ang="10800000">
                  <a:pos x="CX38" y="CY38"/>
                </a:cxn>
                <a:cxn ang="10800000">
                  <a:pos x="CX39" y="CY39"/>
                </a:cxn>
                <a:cxn ang="16200000">
                  <a:pos x="CX40" y="CY40"/>
                </a:cxn>
                <a:cxn ang="16200000">
                  <a:pos x="CX41" y="CY41"/>
                </a:cxn>
                <a:cxn ang="16200000">
                  <a:pos x="CX42" y="CY42"/>
                </a:cxn>
                <a:cxn ang="16200000">
                  <a:pos x="CX43" y="CY43"/>
                </a:cxn>
                <a:cxn ang="16200000">
                  <a:pos x="CX44" y="CY44"/>
                </a:cxn>
                <a:cxn ang="16200000">
                  <a:pos x="CX45" y="CY45"/>
                </a:cxn>
                <a:cxn ang="16200000">
                  <a:pos x="CX46" y="CY46"/>
                </a:cxn>
                <a:cxn ang="16200000">
                  <a:pos x="CX47" y="CY47"/>
                </a:cxn>
                <a:cxn ang="16200000">
                  <a:pos x="CX48" y="CY48"/>
                </a:cxn>
                <a:cxn ang="16200000">
                  <a:pos x="CX49" y="CY49"/>
                </a:cxn>
                <a:cxn ang="16200000">
                  <a:pos x="CX50" y="CY50"/>
                </a:cxn>
                <a:cxn ang="16200000">
                  <a:pos x="CX51" y="CY51"/>
                </a:cxn>
                <a:cxn ang="16200000">
                  <a:pos x="CX52" y="CY52"/>
                </a:cxn>
                <a:cxn ang="16200000">
                  <a:pos x="CX53" y="CY53"/>
                </a:cxn>
                <a:cxn ang="16200000">
                  <a:pos x="CX54" y="CY54"/>
                </a:cxn>
                <a:cxn ang="16200000">
                  <a:pos x="CX55" y="CY55"/>
                </a:cxn>
                <a:cxn ang="16200000">
                  <a:pos x="CX56" y="CY56"/>
                </a:cxn>
                <a:cxn ang="16200000">
                  <a:pos x="CX57" y="CY57"/>
                </a:cxn>
                <a:cxn ang="16200000">
                  <a:pos x="CX58" y="CY58"/>
                </a:cxn>
                <a:cxn ang="16200000">
                  <a:pos x="CX59" y="CY59"/>
                </a:cxn>
                <a:cxn ang="16200000">
                  <a:pos x="CX60" y="CY60"/>
                </a:cxn>
                <a:cxn ang="16200000">
                  <a:pos x="CX61" y="CY61"/>
                </a:cxn>
                <a:cxn ang="16200000">
                  <a:pos x="CX62" y="CY62"/>
                </a:cxn>
                <a:cxn ang="16200000">
                  <a:pos x="CX63" y="CY63"/>
                </a:cxn>
                <a:cxn ang="16200000">
                  <a:pos x="CX64" y="CY64"/>
                </a:cxn>
                <a:cxn ang="16200000">
                  <a:pos x="CX65" y="CY65"/>
                </a:cxn>
                <a:cxn ang="16200000">
                  <a:pos x="CX66" y="CY66"/>
                </a:cxn>
                <a:cxn ang="16200000">
                  <a:pos x="CX67" y="CY67"/>
                </a:cxn>
                <a:cxn ang="16200000">
                  <a:pos x="CX68" y="CY68"/>
                </a:cxn>
                <a:cxn ang="16200000">
                  <a:pos x="CX69" y="CY69"/>
                </a:cxn>
                <a:cxn ang="16200000">
                  <a:pos x="CX70" y="CY70"/>
                </a:cxn>
                <a:cxn ang="16200000">
                  <a:pos x="CX71" y="CY71"/>
                </a:cxn>
                <a:cxn ang="16200000">
                  <a:pos x="CX72" y="CY72"/>
                </a:cxn>
                <a:cxn ang="16200000">
                  <a:pos x="CX73" y="CY73"/>
                </a:cxn>
                <a:cxn ang="16200000">
                  <a:pos x="CX74" y="CY74"/>
                </a:cxn>
                <a:cxn ang="16200000">
                  <a:pos x="CX75" y="CY75"/>
                </a:cxn>
                <a:cxn ang="16200000">
                  <a:pos x="CX76" y="CY76"/>
                </a:cxn>
                <a:cxn ang="16200000">
                  <a:pos x="CX77" y="CY77"/>
                </a:cxn>
                <a:cxn ang="16200000">
                  <a:pos x="CX78" y="CY78"/>
                </a:cxn>
                <a:cxn ang="16200000">
                  <a:pos x="CX79" y="CY79"/>
                </a:cxn>
                <a:cxn ang="16200000">
                  <a:pos x="CX80" y="CY80"/>
                </a:cxn>
                <a:cxn ang="16200000">
                  <a:pos x="CX81" y="CY81"/>
                </a:cxn>
                <a:cxn ang="16200000">
                  <a:pos x="CX82" y="CY82"/>
                </a:cxn>
                <a:cxn ang="16200000">
                  <a:pos x="CX83" y="CY83"/>
                </a:cxn>
                <a:cxn ang="0">
                  <a:pos x="CX84" y="CY84"/>
                </a:cxn>
                <a:cxn ang="0">
                  <a:pos x="CX85" y="CY85"/>
                </a:cxn>
                <a:cxn ang="0">
                  <a:pos x="CX86" y="CY86"/>
                </a:cxn>
                <a:cxn ang="0">
                  <a:pos x="CX87" y="CY87"/>
                </a:cxn>
                <a:cxn ang="0">
                  <a:pos x="CX88" y="CY88"/>
                </a:cxn>
                <a:cxn ang="0">
                  <a:pos x="CX89" y="CY89"/>
                </a:cxn>
                <a:cxn ang="0">
                  <a:pos x="CX90" y="CY90"/>
                </a:cxn>
                <a:cxn ang="0">
                  <a:pos x="CX91" y="CY91"/>
                </a:cxn>
                <a:cxn ang="0">
                  <a:pos x="CX92" y="CY92"/>
                </a:cxn>
                <a:cxn ang="0">
                  <a:pos x="CX93" y="CY93"/>
                </a:cxn>
                <a:cxn ang="0">
                  <a:pos x="CX94" y="CY94"/>
                </a:cxn>
                <a:cxn ang="0">
                  <a:pos x="CX95" y="CY95"/>
                </a:cxn>
                <a:cxn ang="0">
                  <a:pos x="CX96" y="CY96"/>
                </a:cxn>
                <a:cxn ang="0">
                  <a:pos x="CX97" y="CY97"/>
                </a:cxn>
                <a:cxn ang="0">
                  <a:pos x="CX98" y="CY98"/>
                </a:cxn>
                <a:cxn ang="0">
                  <a:pos x="CX99" y="CY99"/>
                </a:cxn>
                <a:cxn ang="0">
                  <a:pos x="CX100" y="CY100"/>
                </a:cxn>
                <a:cxn ang="0">
                  <a:pos x="CX101" y="CY101"/>
                </a:cxn>
                <a:cxn ang="5400000">
                  <a:pos x="CX102" y="CY102"/>
                </a:cxn>
                <a:cxn ang="5400000">
                  <a:pos x="CX103" y="CY103"/>
                </a:cxn>
                <a:cxn ang="5400000">
                  <a:pos x="CX104" y="CY104"/>
                </a:cxn>
                <a:cxn ang="5400000">
                  <a:pos x="CX105" y="CY105"/>
                </a:cxn>
                <a:cxn ang="5400000">
                  <a:pos x="CX106" y="CY106"/>
                </a:cxn>
                <a:cxn ang="5400000">
                  <a:pos x="CX107" y="CY107"/>
                </a:cxn>
                <a:cxn ang="5400000">
                  <a:pos x="CX108" y="CY108"/>
                </a:cxn>
              </a:cxnLst>
              <a:rect l="l" t="t" r="r" b="b"/>
              <a:pathLst>
                <a:path w="888" h="1605">
                  <a:moveTo>
                    <a:pt x="615" y="1434"/>
                  </a:moveTo>
                  <a:lnTo>
                    <a:pt x="594" y="1428"/>
                  </a:lnTo>
                  <a:lnTo>
                    <a:pt x="537" y="1440"/>
                  </a:lnTo>
                  <a:lnTo>
                    <a:pt x="501" y="1509"/>
                  </a:lnTo>
                  <a:lnTo>
                    <a:pt x="504" y="1533"/>
                  </a:lnTo>
                  <a:lnTo>
                    <a:pt x="465" y="1563"/>
                  </a:lnTo>
                  <a:lnTo>
                    <a:pt x="405" y="1563"/>
                  </a:lnTo>
                  <a:lnTo>
                    <a:pt x="381" y="1605"/>
                  </a:lnTo>
                  <a:lnTo>
                    <a:pt x="318" y="1605"/>
                  </a:lnTo>
                  <a:lnTo>
                    <a:pt x="291" y="1602"/>
                  </a:lnTo>
                  <a:lnTo>
                    <a:pt x="255" y="1563"/>
                  </a:lnTo>
                  <a:lnTo>
                    <a:pt x="225" y="1545"/>
                  </a:lnTo>
                  <a:lnTo>
                    <a:pt x="207" y="1500"/>
                  </a:lnTo>
                  <a:lnTo>
                    <a:pt x="153" y="1482"/>
                  </a:lnTo>
                  <a:lnTo>
                    <a:pt x="135" y="1422"/>
                  </a:lnTo>
                  <a:lnTo>
                    <a:pt x="108" y="1425"/>
                  </a:lnTo>
                  <a:lnTo>
                    <a:pt x="51" y="1392"/>
                  </a:lnTo>
                  <a:lnTo>
                    <a:pt x="54" y="1377"/>
                  </a:lnTo>
                  <a:lnTo>
                    <a:pt x="42" y="1353"/>
                  </a:lnTo>
                  <a:lnTo>
                    <a:pt x="3" y="1341"/>
                  </a:lnTo>
                  <a:lnTo>
                    <a:pt x="0" y="1317"/>
                  </a:lnTo>
                  <a:lnTo>
                    <a:pt x="48" y="1281"/>
                  </a:lnTo>
                  <a:lnTo>
                    <a:pt x="72" y="1236"/>
                  </a:lnTo>
                  <a:lnTo>
                    <a:pt x="150" y="1161"/>
                  </a:lnTo>
                  <a:lnTo>
                    <a:pt x="165" y="1098"/>
                  </a:lnTo>
                  <a:lnTo>
                    <a:pt x="159" y="1071"/>
                  </a:lnTo>
                  <a:lnTo>
                    <a:pt x="123" y="1026"/>
                  </a:lnTo>
                  <a:lnTo>
                    <a:pt x="108" y="975"/>
                  </a:lnTo>
                  <a:lnTo>
                    <a:pt x="78" y="936"/>
                  </a:lnTo>
                  <a:lnTo>
                    <a:pt x="105" y="888"/>
                  </a:lnTo>
                  <a:lnTo>
                    <a:pt x="90" y="828"/>
                  </a:lnTo>
                  <a:lnTo>
                    <a:pt x="96" y="786"/>
                  </a:lnTo>
                  <a:lnTo>
                    <a:pt x="153" y="738"/>
                  </a:lnTo>
                  <a:lnTo>
                    <a:pt x="162" y="708"/>
                  </a:lnTo>
                  <a:lnTo>
                    <a:pt x="183" y="690"/>
                  </a:lnTo>
                  <a:lnTo>
                    <a:pt x="177" y="663"/>
                  </a:lnTo>
                  <a:lnTo>
                    <a:pt x="153" y="636"/>
                  </a:lnTo>
                  <a:lnTo>
                    <a:pt x="156" y="591"/>
                  </a:lnTo>
                  <a:lnTo>
                    <a:pt x="255" y="537"/>
                  </a:lnTo>
                  <a:lnTo>
                    <a:pt x="270" y="498"/>
                  </a:lnTo>
                  <a:lnTo>
                    <a:pt x="254" y="483"/>
                  </a:lnTo>
                  <a:lnTo>
                    <a:pt x="273" y="462"/>
                  </a:lnTo>
                  <a:lnTo>
                    <a:pt x="252" y="444"/>
                  </a:lnTo>
                  <a:lnTo>
                    <a:pt x="186" y="444"/>
                  </a:lnTo>
                  <a:lnTo>
                    <a:pt x="147" y="447"/>
                  </a:lnTo>
                  <a:lnTo>
                    <a:pt x="108" y="411"/>
                  </a:lnTo>
                  <a:lnTo>
                    <a:pt x="51" y="393"/>
                  </a:lnTo>
                  <a:lnTo>
                    <a:pt x="42" y="327"/>
                  </a:lnTo>
                  <a:lnTo>
                    <a:pt x="54" y="261"/>
                  </a:lnTo>
                  <a:lnTo>
                    <a:pt x="90" y="225"/>
                  </a:lnTo>
                  <a:lnTo>
                    <a:pt x="111" y="180"/>
                  </a:lnTo>
                  <a:lnTo>
                    <a:pt x="102" y="144"/>
                  </a:lnTo>
                  <a:lnTo>
                    <a:pt x="51" y="126"/>
                  </a:lnTo>
                  <a:lnTo>
                    <a:pt x="51" y="102"/>
                  </a:lnTo>
                  <a:lnTo>
                    <a:pt x="96" y="81"/>
                  </a:lnTo>
                  <a:lnTo>
                    <a:pt x="117" y="39"/>
                  </a:lnTo>
                  <a:lnTo>
                    <a:pt x="186" y="60"/>
                  </a:lnTo>
                  <a:lnTo>
                    <a:pt x="276" y="78"/>
                  </a:lnTo>
                  <a:lnTo>
                    <a:pt x="297" y="99"/>
                  </a:lnTo>
                  <a:lnTo>
                    <a:pt x="345" y="99"/>
                  </a:lnTo>
                  <a:lnTo>
                    <a:pt x="345" y="57"/>
                  </a:lnTo>
                  <a:lnTo>
                    <a:pt x="387" y="51"/>
                  </a:lnTo>
                  <a:lnTo>
                    <a:pt x="447" y="0"/>
                  </a:lnTo>
                  <a:lnTo>
                    <a:pt x="471" y="0"/>
                  </a:lnTo>
                  <a:lnTo>
                    <a:pt x="495" y="27"/>
                  </a:lnTo>
                  <a:lnTo>
                    <a:pt x="516" y="24"/>
                  </a:lnTo>
                  <a:lnTo>
                    <a:pt x="498" y="162"/>
                  </a:lnTo>
                  <a:lnTo>
                    <a:pt x="525" y="219"/>
                  </a:lnTo>
                  <a:lnTo>
                    <a:pt x="501" y="237"/>
                  </a:lnTo>
                  <a:lnTo>
                    <a:pt x="477" y="246"/>
                  </a:lnTo>
                  <a:lnTo>
                    <a:pt x="435" y="231"/>
                  </a:lnTo>
                  <a:lnTo>
                    <a:pt x="387" y="258"/>
                  </a:lnTo>
                  <a:lnTo>
                    <a:pt x="387" y="309"/>
                  </a:lnTo>
                  <a:lnTo>
                    <a:pt x="465" y="384"/>
                  </a:lnTo>
                  <a:lnTo>
                    <a:pt x="474" y="417"/>
                  </a:lnTo>
                  <a:lnTo>
                    <a:pt x="480" y="459"/>
                  </a:lnTo>
                  <a:lnTo>
                    <a:pt x="477" y="507"/>
                  </a:lnTo>
                  <a:lnTo>
                    <a:pt x="540" y="543"/>
                  </a:lnTo>
                  <a:lnTo>
                    <a:pt x="570" y="546"/>
                  </a:lnTo>
                  <a:lnTo>
                    <a:pt x="606" y="543"/>
                  </a:lnTo>
                  <a:lnTo>
                    <a:pt x="639" y="540"/>
                  </a:lnTo>
                  <a:lnTo>
                    <a:pt x="660" y="537"/>
                  </a:lnTo>
                  <a:lnTo>
                    <a:pt x="723" y="555"/>
                  </a:lnTo>
                  <a:lnTo>
                    <a:pt x="750" y="609"/>
                  </a:lnTo>
                  <a:lnTo>
                    <a:pt x="750" y="639"/>
                  </a:lnTo>
                  <a:lnTo>
                    <a:pt x="756" y="684"/>
                  </a:lnTo>
                  <a:lnTo>
                    <a:pt x="768" y="714"/>
                  </a:lnTo>
                  <a:lnTo>
                    <a:pt x="834" y="714"/>
                  </a:lnTo>
                  <a:lnTo>
                    <a:pt x="864" y="696"/>
                  </a:lnTo>
                  <a:lnTo>
                    <a:pt x="888" y="714"/>
                  </a:lnTo>
                  <a:lnTo>
                    <a:pt x="873" y="747"/>
                  </a:lnTo>
                  <a:lnTo>
                    <a:pt x="882" y="801"/>
                  </a:lnTo>
                  <a:lnTo>
                    <a:pt x="852" y="810"/>
                  </a:lnTo>
                  <a:lnTo>
                    <a:pt x="876" y="858"/>
                  </a:lnTo>
                  <a:lnTo>
                    <a:pt x="872" y="905"/>
                  </a:lnTo>
                  <a:lnTo>
                    <a:pt x="870" y="927"/>
                  </a:lnTo>
                  <a:lnTo>
                    <a:pt x="840" y="983"/>
                  </a:lnTo>
                  <a:lnTo>
                    <a:pt x="834" y="1002"/>
                  </a:lnTo>
                  <a:lnTo>
                    <a:pt x="831" y="1056"/>
                  </a:lnTo>
                  <a:lnTo>
                    <a:pt x="825" y="1110"/>
                  </a:lnTo>
                  <a:lnTo>
                    <a:pt x="765" y="1197"/>
                  </a:lnTo>
                  <a:lnTo>
                    <a:pt x="771" y="1221"/>
                  </a:lnTo>
                  <a:lnTo>
                    <a:pt x="816" y="1221"/>
                  </a:lnTo>
                  <a:lnTo>
                    <a:pt x="828" y="1254"/>
                  </a:lnTo>
                  <a:lnTo>
                    <a:pt x="765" y="1317"/>
                  </a:lnTo>
                  <a:lnTo>
                    <a:pt x="741" y="1383"/>
                  </a:lnTo>
                  <a:lnTo>
                    <a:pt x="615" y="1434"/>
                  </a:lnTo>
                  <a:close/>
                </a:path>
              </a:pathLst>
            </a:custGeom>
            <a:solidFill>
              <a:srgbClr val="FFA6A6"/>
            </a:solidFill>
            <a:ln w="3175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38" name="図形 13"/>
            <p:cNvSpPr>
              <a:spLocks noChangeAspect="1"/>
            </p:cNvSpPr>
            <p:nvPr/>
          </p:nvSpPr>
          <p:spPr>
            <a:xfrm>
              <a:off x="3152775" y="3546475"/>
              <a:ext cx="1174750" cy="1531937"/>
            </a:xfrm>
            <a:custGeom>
              <a:avLst/>
              <a:gdLst>
                <a:gd name="CX1" fmla="*/ 10274 w 16564"/>
                <a:gd name="CY1" fmla="*/ 7834 h 21600"/>
                <a:gd name="CX2" fmla="*/ 10274 w 16564"/>
                <a:gd name="CY2" fmla="*/ 7834 h 21600"/>
                <a:gd name="CX3" fmla="*/ 10386 w 16564"/>
                <a:gd name="CY3" fmla="*/ 8103 h 21600"/>
                <a:gd name="CX4" fmla="*/ 10408 w 16564"/>
                <a:gd name="CY4" fmla="*/ 8371 h 21600"/>
                <a:gd name="CX5" fmla="*/ 10207 w 16564"/>
                <a:gd name="CY5" fmla="*/ 8685 h 21600"/>
                <a:gd name="CX6" fmla="*/ 10252 w 16564"/>
                <a:gd name="CY6" fmla="*/ 9849 h 21600"/>
                <a:gd name="CX7" fmla="*/ 9714 w 16564"/>
                <a:gd name="CY7" fmla="*/ 10386 h 21600"/>
                <a:gd name="CX8" fmla="*/ 9714 w 16564"/>
                <a:gd name="CY8" fmla="*/ 11057 h 21600"/>
                <a:gd name="CX9" fmla="*/ 10117 w 16564"/>
                <a:gd name="CY9" fmla="*/ 11214 h 21600"/>
                <a:gd name="CX10" fmla="*/ 10655 w 16564"/>
                <a:gd name="CY10" fmla="*/ 11595 h 21600"/>
                <a:gd name="CX11" fmla="*/ 10699 w 16564"/>
                <a:gd name="CY11" fmla="*/ 12154 h 21600"/>
                <a:gd name="CX12" fmla="*/ 10543 w 16564"/>
                <a:gd name="CY12" fmla="*/ 12490 h 21600"/>
                <a:gd name="CX13" fmla="*/ 10565 w 16564"/>
                <a:gd name="CY13" fmla="*/ 12669 h 21600"/>
                <a:gd name="CX14" fmla="*/ 10878 w 16564"/>
                <a:gd name="CY14" fmla="*/ 12826 h 21600"/>
                <a:gd name="CX15" fmla="*/ 10878 w 16564"/>
                <a:gd name="CY15" fmla="*/ 12982 h 21600"/>
                <a:gd name="CX16" fmla="*/ 11483 w 16564"/>
                <a:gd name="CY16" fmla="*/ 13072 h 21600"/>
                <a:gd name="CX17" fmla="*/ 12221 w 16564"/>
                <a:gd name="CY17" fmla="*/ 13497 h 21600"/>
                <a:gd name="CX18" fmla="*/ 12445 w 16564"/>
                <a:gd name="CY18" fmla="*/ 13922 h 21600"/>
                <a:gd name="CX19" fmla="*/ 12982 w 16564"/>
                <a:gd name="CY19" fmla="*/ 14191 h 21600"/>
                <a:gd name="CX20" fmla="*/ 12938 w 16564"/>
                <a:gd name="CY20" fmla="*/ 14639 h 21600"/>
                <a:gd name="CX21" fmla="*/ 12938 w 16564"/>
                <a:gd name="CY21" fmla="*/ 15064 h 21600"/>
                <a:gd name="CX22" fmla="*/ 13587 w 16564"/>
                <a:gd name="CY22" fmla="*/ 15780 h 21600"/>
                <a:gd name="CX23" fmla="*/ 13632 w 16564"/>
                <a:gd name="CY23" fmla="*/ 16519 h 21600"/>
                <a:gd name="CX24" fmla="*/ 14258 w 16564"/>
                <a:gd name="CY24" fmla="*/ 16855 h 21600"/>
                <a:gd name="CX25" fmla="*/ 14146 w 16564"/>
                <a:gd name="CY25" fmla="*/ 17168 h 21600"/>
                <a:gd name="CX26" fmla="*/ 14169 w 16564"/>
                <a:gd name="CY26" fmla="*/ 17302 h 21600"/>
                <a:gd name="CX27" fmla="*/ 14281 w 16564"/>
                <a:gd name="CY27" fmla="*/ 17437 h 21600"/>
                <a:gd name="CX28" fmla="*/ 14460 w 16564"/>
                <a:gd name="CY28" fmla="*/ 17526 h 21600"/>
                <a:gd name="CX29" fmla="*/ 14818 w 16564"/>
                <a:gd name="CY29" fmla="*/ 17459 h 21600"/>
                <a:gd name="CX30" fmla="*/ 14975 w 16564"/>
                <a:gd name="CY30" fmla="*/ 17392 h 21600"/>
                <a:gd name="CX31" fmla="*/ 15198 w 16564"/>
                <a:gd name="CY31" fmla="*/ 17414 h 21600"/>
                <a:gd name="CX32" fmla="*/ 15265 w 16564"/>
                <a:gd name="CY32" fmla="*/ 17571 h 21600"/>
                <a:gd name="CX33" fmla="*/ 14952 w 16564"/>
                <a:gd name="CY33" fmla="*/ 18198 h 21600"/>
                <a:gd name="CX34" fmla="*/ 14594 w 16564"/>
                <a:gd name="CY34" fmla="*/ 18332 h 21600"/>
                <a:gd name="CX35" fmla="*/ 14169 w 16564"/>
                <a:gd name="CY35" fmla="*/ 18422 h 21600"/>
                <a:gd name="CX36" fmla="*/ 14102 w 16564"/>
                <a:gd name="CY36" fmla="*/ 18645 h 21600"/>
                <a:gd name="CX37" fmla="*/ 15109 w 16564"/>
                <a:gd name="CY37" fmla="*/ 19071 h 21600"/>
                <a:gd name="CX38" fmla="*/ 15601 w 16564"/>
                <a:gd name="CY38" fmla="*/ 19541 h 21600"/>
                <a:gd name="CX39" fmla="*/ 16564 w 16564"/>
                <a:gd name="CY39" fmla="*/ 20391 h 21600"/>
                <a:gd name="CX40" fmla="*/ 16183 w 16564"/>
                <a:gd name="CY40" fmla="*/ 20570 h 21600"/>
                <a:gd name="CX41" fmla="*/ 15780 w 16564"/>
                <a:gd name="CY41" fmla="*/ 20526 h 21600"/>
                <a:gd name="CX42" fmla="*/ 15355 w 16564"/>
                <a:gd name="CY42" fmla="*/ 20503 h 21600"/>
                <a:gd name="CX43" fmla="*/ 15400 w 16564"/>
                <a:gd name="CY43" fmla="*/ 21018 h 21600"/>
                <a:gd name="CX44" fmla="*/ 14795 w 16564"/>
                <a:gd name="CY44" fmla="*/ 21331 h 21600"/>
                <a:gd name="CX45" fmla="*/ 14684 w 16564"/>
                <a:gd name="CY45" fmla="*/ 21443 h 21600"/>
                <a:gd name="CX46" fmla="*/ 14706 w 16564"/>
                <a:gd name="CY46" fmla="*/ 21578 h 21600"/>
                <a:gd name="CX47" fmla="*/ 14169 w 16564"/>
                <a:gd name="CY47" fmla="*/ 21600 h 21600"/>
                <a:gd name="CX48" fmla="*/ 12311 w 16564"/>
                <a:gd name="CY48" fmla="*/ 20794 h 21600"/>
                <a:gd name="CX49" fmla="*/ 11774 w 16564"/>
                <a:gd name="CY49" fmla="*/ 20615 h 21600"/>
                <a:gd name="CX50" fmla="*/ 11617 w 16564"/>
                <a:gd name="CY50" fmla="*/ 20660 h 21600"/>
                <a:gd name="CX51" fmla="*/ 11371 w 16564"/>
                <a:gd name="CY51" fmla="*/ 20705 h 21600"/>
                <a:gd name="CX52" fmla="*/ 10834 w 16564"/>
                <a:gd name="CY52" fmla="*/ 20638 h 21600"/>
                <a:gd name="CX53" fmla="*/ 10811 w 16564"/>
                <a:gd name="CY53" fmla="*/ 20436 h 21600"/>
                <a:gd name="CX54" fmla="*/ 10162 w 16564"/>
                <a:gd name="CY54" fmla="*/ 20481 h 21600"/>
                <a:gd name="CX55" fmla="*/ 9759 w 16564"/>
                <a:gd name="CY55" fmla="*/ 20302 h 21600"/>
                <a:gd name="CX56" fmla="*/ 9312 w 16564"/>
                <a:gd name="CY56" fmla="*/ 20391 h 21600"/>
                <a:gd name="CX57" fmla="*/ 8752 w 16564"/>
                <a:gd name="CY57" fmla="*/ 20235 h 21600"/>
                <a:gd name="CX58" fmla="*/ 8506 w 16564"/>
                <a:gd name="CY58" fmla="*/ 20033 h 21600"/>
                <a:gd name="CX59" fmla="*/ 8550 w 16564"/>
                <a:gd name="CY59" fmla="*/ 19832 h 21600"/>
                <a:gd name="CX60" fmla="*/ 8237 w 16564"/>
                <a:gd name="CY60" fmla="*/ 20033 h 21600"/>
                <a:gd name="CX61" fmla="*/ 7834 w 16564"/>
                <a:gd name="CY61" fmla="*/ 20123 h 21600"/>
                <a:gd name="CX62" fmla="*/ 7812 w 16564"/>
                <a:gd name="CY62" fmla="*/ 20682 h 21600"/>
                <a:gd name="CX63" fmla="*/ 7207 w 16564"/>
                <a:gd name="CY63" fmla="*/ 20817 h 21600"/>
                <a:gd name="CX64" fmla="*/ 7006 w 16564"/>
                <a:gd name="CY64" fmla="*/ 20503 h 21600"/>
                <a:gd name="CX65" fmla="*/ 6939 w 16564"/>
                <a:gd name="CY65" fmla="*/ 20033 h 21600"/>
                <a:gd name="CX66" fmla="*/ 6446 w 16564"/>
                <a:gd name="CY66" fmla="*/ 19742 h 21600"/>
                <a:gd name="CX67" fmla="*/ 6446 w 16564"/>
                <a:gd name="CY67" fmla="*/ 19429 h 21600"/>
                <a:gd name="CX68" fmla="*/ 6312 w 16564"/>
                <a:gd name="CY68" fmla="*/ 19339 h 21600"/>
                <a:gd name="CX69" fmla="*/ 5932 w 16564"/>
                <a:gd name="CY69" fmla="*/ 19563 h 21600"/>
                <a:gd name="CX70" fmla="*/ 5842 w 16564"/>
                <a:gd name="CY70" fmla="*/ 19496 h 21600"/>
                <a:gd name="CX71" fmla="*/ 5909 w 16564"/>
                <a:gd name="CY71" fmla="*/ 19362 h 21600"/>
                <a:gd name="CX72" fmla="*/ 5909 w 16564"/>
                <a:gd name="CY72" fmla="*/ 19004 h 21600"/>
                <a:gd name="CX73" fmla="*/ 5596 w 16564"/>
                <a:gd name="CY73" fmla="*/ 18668 h 21600"/>
                <a:gd name="CX74" fmla="*/ 5708 w 16564"/>
                <a:gd name="CY74" fmla="*/ 17817 h 21600"/>
                <a:gd name="CX75" fmla="*/ 5372 w 16564"/>
                <a:gd name="CY75" fmla="*/ 17258 h 21600"/>
                <a:gd name="CX76" fmla="*/ 4880 w 16564"/>
                <a:gd name="CY76" fmla="*/ 17258 h 21600"/>
                <a:gd name="CX77" fmla="*/ 4320 w 16564"/>
                <a:gd name="CY77" fmla="*/ 17168 h 21600"/>
                <a:gd name="CX78" fmla="*/ 3939 w 16564"/>
                <a:gd name="CY78" fmla="*/ 16877 h 21600"/>
                <a:gd name="CX79" fmla="*/ 3716 w 16564"/>
                <a:gd name="CY79" fmla="*/ 16318 h 21600"/>
                <a:gd name="CX80" fmla="*/ 3828 w 16564"/>
                <a:gd name="CY80" fmla="*/ 16004 h 21600"/>
                <a:gd name="CX81" fmla="*/ 3760 w 16564"/>
                <a:gd name="CY81" fmla="*/ 15803 h 21600"/>
                <a:gd name="CX82" fmla="*/ 2507 w 16564"/>
                <a:gd name="CY82" fmla="*/ 15780 h 21600"/>
                <a:gd name="CX83" fmla="*/ 2283 w 16564"/>
                <a:gd name="CY83" fmla="*/ 15579 h 21600"/>
                <a:gd name="CX84" fmla="*/ 2082 w 16564"/>
                <a:gd name="CY84" fmla="*/ 14236 h 21600"/>
                <a:gd name="CX85" fmla="*/ 2485 w 16564"/>
                <a:gd name="CY85" fmla="*/ 13699 h 21600"/>
                <a:gd name="CX86" fmla="*/ 2865 w 16564"/>
                <a:gd name="CY86" fmla="*/ 12870 h 21600"/>
                <a:gd name="CX87" fmla="*/ 2999 w 16564"/>
                <a:gd name="CY87" fmla="*/ 12311 h 21600"/>
                <a:gd name="CX88" fmla="*/ 2955 w 16564"/>
                <a:gd name="CY88" fmla="*/ 11908 h 21600"/>
                <a:gd name="CX89" fmla="*/ 2686 w 16564"/>
                <a:gd name="CY89" fmla="*/ 11908 h 21600"/>
                <a:gd name="CX90" fmla="*/ 2238 w 16564"/>
                <a:gd name="CY90" fmla="*/ 11595 h 21600"/>
                <a:gd name="CX91" fmla="*/ 2283 w 16564"/>
                <a:gd name="CY91" fmla="*/ 11236 h 21600"/>
                <a:gd name="CX92" fmla="*/ 2059 w 16564"/>
                <a:gd name="CY92" fmla="*/ 10990 h 21600"/>
                <a:gd name="CX93" fmla="*/ 2194 w 16564"/>
                <a:gd name="CY93" fmla="*/ 10699 h 21600"/>
                <a:gd name="CX94" fmla="*/ 1858 w 16564"/>
                <a:gd name="CY94" fmla="*/ 10207 h 21600"/>
                <a:gd name="CX95" fmla="*/ 1253 w 16564"/>
                <a:gd name="CY95" fmla="*/ 10095 h 21600"/>
                <a:gd name="CX96" fmla="*/ 1119 w 16564"/>
                <a:gd name="CY96" fmla="*/ 9804 h 21600"/>
                <a:gd name="CX97" fmla="*/ 672 w 16564"/>
                <a:gd name="CY97" fmla="*/ 9826 h 21600"/>
                <a:gd name="CX98" fmla="*/ 649 w 16564"/>
                <a:gd name="CY98" fmla="*/ 9558 h 21600"/>
                <a:gd name="CX99" fmla="*/ 515 w 16564"/>
                <a:gd name="CY99" fmla="*/ 9535 h 21600"/>
                <a:gd name="CX100" fmla="*/ 269 w 16564"/>
                <a:gd name="CY100" fmla="*/ 9558 h 21600"/>
                <a:gd name="CX101" fmla="*/ 179 w 16564"/>
                <a:gd name="CY101" fmla="*/ 9334 h 21600"/>
                <a:gd name="CX102" fmla="*/ 336 w 16564"/>
                <a:gd name="CY102" fmla="*/ 8797 h 21600"/>
                <a:gd name="CX103" fmla="*/ 179 w 16564"/>
                <a:gd name="CY103" fmla="*/ 8528 h 21600"/>
                <a:gd name="CX104" fmla="*/ 246 w 16564"/>
                <a:gd name="CY104" fmla="*/ 8058 h 21600"/>
                <a:gd name="CX105" fmla="*/ 112 w 16564"/>
                <a:gd name="CY105" fmla="*/ 7678 h 21600"/>
                <a:gd name="CX106" fmla="*/ 201 w 16564"/>
                <a:gd name="CY106" fmla="*/ 7140 h 21600"/>
                <a:gd name="CX107" fmla="*/ 0 w 16564"/>
                <a:gd name="CY107" fmla="*/ 6805 h 21600"/>
                <a:gd name="CX108" fmla="*/ 246 w 16564"/>
                <a:gd name="CY108" fmla="*/ 6805 h 21600"/>
                <a:gd name="CX109" fmla="*/ 134 w 16564"/>
                <a:gd name="CY109" fmla="*/ 6603 h 21600"/>
                <a:gd name="CX110" fmla="*/ 67 w 16564"/>
                <a:gd name="CY110" fmla="*/ 6379 h 21600"/>
                <a:gd name="CX111" fmla="*/ 381 w 16564"/>
                <a:gd name="CY111" fmla="*/ 5842 h 21600"/>
                <a:gd name="CX112" fmla="*/ 1253 w 16564"/>
                <a:gd name="CY112" fmla="*/ 5394 h 21600"/>
                <a:gd name="CX113" fmla="*/ 1858 w 16564"/>
                <a:gd name="CY113" fmla="*/ 4790 h 21600"/>
                <a:gd name="CX114" fmla="*/ 2596 w 16564"/>
                <a:gd name="CY114" fmla="*/ 4857 h 21600"/>
                <a:gd name="CX115" fmla="*/ 2887 w 16564"/>
                <a:gd name="CY115" fmla="*/ 4723 h 21600"/>
                <a:gd name="CX116" fmla="*/ 3559 w 16564"/>
                <a:gd name="CY116" fmla="*/ 4992 h 21600"/>
                <a:gd name="CX117" fmla="*/ 4074 w 16564"/>
                <a:gd name="CY117" fmla="*/ 5126 h 21600"/>
                <a:gd name="CX118" fmla="*/ 4230 w 16564"/>
                <a:gd name="CY118" fmla="*/ 5193 h 21600"/>
                <a:gd name="CX119" fmla="*/ 4432 w 16564"/>
                <a:gd name="CY119" fmla="*/ 5305 h 21600"/>
                <a:gd name="CX120" fmla="*/ 4477 w 16564"/>
                <a:gd name="CY120" fmla="*/ 5842 h 21600"/>
                <a:gd name="CX121" fmla="*/ 4298 w 16564"/>
                <a:gd name="CY121" fmla="*/ 6044 h 21600"/>
                <a:gd name="CX122" fmla="*/ 4365 w 16564"/>
                <a:gd name="CY122" fmla="*/ 6335 h 21600"/>
                <a:gd name="CX123" fmla="*/ 4544 w 16564"/>
                <a:gd name="CY123" fmla="*/ 6402 h 21600"/>
                <a:gd name="CX124" fmla="*/ 4902 w 16564"/>
                <a:gd name="CY124" fmla="*/ 6402 h 21600"/>
                <a:gd name="CX125" fmla="*/ 5036 w 16564"/>
                <a:gd name="CY125" fmla="*/ 6715 h 21600"/>
                <a:gd name="CX126" fmla="*/ 4947 w 16564"/>
                <a:gd name="CY126" fmla="*/ 6782 h 21600"/>
                <a:gd name="CX127" fmla="*/ 4566 w 16564"/>
                <a:gd name="CY127" fmla="*/ 6849 h 21600"/>
                <a:gd name="CX128" fmla="*/ 4611 w 16564"/>
                <a:gd name="CY128" fmla="*/ 7118 h 21600"/>
                <a:gd name="CX129" fmla="*/ 4902 w 16564"/>
                <a:gd name="CY129" fmla="*/ 7118 h 21600"/>
                <a:gd name="CX130" fmla="*/ 5081 w 16564"/>
                <a:gd name="CY130" fmla="*/ 7319 h 21600"/>
                <a:gd name="CX131" fmla="*/ 5372 w 16564"/>
                <a:gd name="CY131" fmla="*/ 7252 h 21600"/>
                <a:gd name="CX132" fmla="*/ 5372 w 16564"/>
                <a:gd name="CY132" fmla="*/ 7006 h 21600"/>
                <a:gd name="CX133" fmla="*/ 6290 w 16564"/>
                <a:gd name="CY133" fmla="*/ 6312 h 21600"/>
                <a:gd name="CX134" fmla="*/ 6312 w 16564"/>
                <a:gd name="CY134" fmla="*/ 5506 h 21600"/>
                <a:gd name="CX135" fmla="*/ 6558 w 16564"/>
                <a:gd name="CY135" fmla="*/ 5036 h 21600"/>
                <a:gd name="CX136" fmla="*/ 7364 w 16564"/>
                <a:gd name="CY136" fmla="*/ 4902 h 21600"/>
                <a:gd name="CX137" fmla="*/ 7722 w 16564"/>
                <a:gd name="CY137" fmla="*/ 4521 h 21600"/>
                <a:gd name="CX138" fmla="*/ 7789 w 16564"/>
                <a:gd name="CY138" fmla="*/ 3895 h 21600"/>
                <a:gd name="CX139" fmla="*/ 8327 w 16564"/>
                <a:gd name="CY139" fmla="*/ 3044 h 21600"/>
                <a:gd name="CX140" fmla="*/ 8259 w 16564"/>
                <a:gd name="CY140" fmla="*/ 2776 h 21600"/>
                <a:gd name="CX141" fmla="*/ 8327 w 16564"/>
                <a:gd name="CY141" fmla="*/ 2507 h 21600"/>
                <a:gd name="CX142" fmla="*/ 8797 w 16564"/>
                <a:gd name="CY142" fmla="*/ 2305 h 21600"/>
                <a:gd name="CX143" fmla="*/ 9177 w 16564"/>
                <a:gd name="CY143" fmla="*/ 1500 h 21600"/>
                <a:gd name="CX144" fmla="*/ 9602 w 16564"/>
                <a:gd name="CY144" fmla="*/ 962 h 21600"/>
                <a:gd name="CX145" fmla="*/ 9580 w 16564"/>
                <a:gd name="CY145" fmla="*/ 492 h 21600"/>
                <a:gd name="CX146" fmla="*/ 9849 w 16564"/>
                <a:gd name="CY146" fmla="*/ 90 h 21600"/>
                <a:gd name="CX147" fmla="*/ 10453 w 16564"/>
                <a:gd name="CY147" fmla="*/ 90 h 21600"/>
                <a:gd name="CX148" fmla="*/ 10587 w 16564"/>
                <a:gd name="CY148" fmla="*/ 403 h 21600"/>
                <a:gd name="CX149" fmla="*/ 10453 w 16564"/>
                <a:gd name="CY149" fmla="*/ 806 h 21600"/>
                <a:gd name="CX150" fmla="*/ 10475 w 16564"/>
                <a:gd name="CY150" fmla="*/ 962 h 21600"/>
                <a:gd name="CX151" fmla="*/ 10543 w 16564"/>
                <a:gd name="CY151" fmla="*/ 1209 h 21600"/>
                <a:gd name="CX152" fmla="*/ 10655 w 16564"/>
                <a:gd name="CY152" fmla="*/ 1164 h 21600"/>
                <a:gd name="CX153" fmla="*/ 10856 w 16564"/>
                <a:gd name="CY153" fmla="*/ 895 h 21600"/>
                <a:gd name="CX154" fmla="*/ 11057 w 16564"/>
                <a:gd name="CY154" fmla="*/ 873 h 21600"/>
                <a:gd name="CX155" fmla="*/ 11527 w 16564"/>
                <a:gd name="CY155" fmla="*/ 672 h 21600"/>
                <a:gd name="CX156" fmla="*/ 11550 w 16564"/>
                <a:gd name="CY156" fmla="*/ 224 h 21600"/>
                <a:gd name="CX157" fmla="*/ 12333 w 16564"/>
                <a:gd name="CY157" fmla="*/ 0 h 21600"/>
                <a:gd name="CX158" fmla="*/ 13341 w 16564"/>
                <a:gd name="CY158" fmla="*/ 962 h 21600"/>
                <a:gd name="CX159" fmla="*/ 13094 w 16564"/>
                <a:gd name="CY159" fmla="*/ 1567 h 21600"/>
                <a:gd name="CX160" fmla="*/ 13139 w 16564"/>
                <a:gd name="CY160" fmla="*/ 1903 h 21600"/>
                <a:gd name="CX161" fmla="*/ 12870 w 16564"/>
                <a:gd name="CY161" fmla="*/ 1970 h 21600"/>
                <a:gd name="CX162" fmla="*/ 12893 w 16564"/>
                <a:gd name="CY162" fmla="*/ 2552 h 21600"/>
                <a:gd name="CX163" fmla="*/ 12691 w 16564"/>
                <a:gd name="CY163" fmla="*/ 2843 h 21600"/>
                <a:gd name="CX164" fmla="*/ 12490 w 16564"/>
                <a:gd name="CY164" fmla="*/ 3581 h 21600"/>
                <a:gd name="CX165" fmla="*/ 12132 w 16564"/>
                <a:gd name="CY165" fmla="*/ 4029 h 21600"/>
                <a:gd name="CX166" fmla="*/ 12400 w 16564"/>
                <a:gd name="CY166" fmla="*/ 4656 h 21600"/>
                <a:gd name="CX167" fmla="*/ 12400 w 16564"/>
                <a:gd name="CY167" fmla="*/ 4992 h 21600"/>
                <a:gd name="CX168" fmla="*/ 12468 w 16564"/>
                <a:gd name="CY168" fmla="*/ 5171 h 21600"/>
                <a:gd name="CX169" fmla="*/ 11953 w 16564"/>
                <a:gd name="CY169" fmla="*/ 5350 h 21600"/>
                <a:gd name="CX170" fmla="*/ 11886 w 16564"/>
                <a:gd name="CY170" fmla="*/ 5730 h 21600"/>
                <a:gd name="CX171" fmla="*/ 11818 w 16564"/>
                <a:gd name="CY171" fmla="*/ 6088 h 21600"/>
                <a:gd name="CX172" fmla="*/ 11751 w 16564"/>
                <a:gd name="CY172" fmla="*/ 6491 h 21600"/>
                <a:gd name="CX173" fmla="*/ 10610 w 16564"/>
                <a:gd name="CY173" fmla="*/ 7073 h 21600"/>
                <a:gd name="CX174" fmla="*/ 10632 w 16564"/>
                <a:gd name="CY174" fmla="*/ 7498 h 21600"/>
                <a:gd name="CX175" fmla="*/ 10274 w 16564"/>
                <a:gd name="CY175" fmla="*/ 7834 h 21600"/>
              </a:gdLst>
              <a:ahLst/>
              <a:cxnLst>
                <a:cxn ang="16200000">
                  <a:pos x="CX1" y="CY1"/>
                </a:cxn>
                <a:cxn ang="16200000">
                  <a:pos x="CX2" y="CY2"/>
                </a:cxn>
                <a:cxn ang="16200000">
                  <a:pos x="CX3" y="CY3"/>
                </a:cxn>
                <a:cxn ang="16200000">
                  <a:pos x="CX4" y="CY4"/>
                </a:cxn>
                <a:cxn ang="16200000">
                  <a:pos x="CX5" y="CY5"/>
                </a:cxn>
                <a:cxn ang="0">
                  <a:pos x="CX6" y="CY6"/>
                </a:cxn>
                <a:cxn ang="0">
                  <a:pos x="CX7" y="CY7"/>
                </a:cxn>
                <a:cxn ang="0">
                  <a:pos x="CX8" y="CY8"/>
                </a:cxn>
                <a:cxn ang="0">
                  <a:pos x="CX9" y="CY9"/>
                </a:cxn>
                <a:cxn ang="0">
                  <a:pos x="CX10" y="CY10"/>
                </a:cxn>
                <a:cxn ang="0">
                  <a:pos x="CX11" y="CY11"/>
                </a:cxn>
                <a:cxn ang="0">
                  <a:pos x="CX12" y="CY12"/>
                </a:cxn>
                <a:cxn ang="0">
                  <a:pos x="CX13" y="CY13"/>
                </a:cxn>
                <a:cxn ang="0">
                  <a:pos x="CX14" y="CY14"/>
                </a:cxn>
                <a:cxn ang="0">
                  <a:pos x="CX15" y="CY15"/>
                </a:cxn>
                <a:cxn ang="0">
                  <a:pos x="CX16" y="CY16"/>
                </a:cxn>
                <a:cxn ang="0">
                  <a:pos x="CX17" y="CY17"/>
                </a:cxn>
                <a:cxn ang="0">
                  <a:pos x="CX18" y="CY18"/>
                </a:cxn>
                <a:cxn ang="0">
                  <a:pos x="CX19" y="CY19"/>
                </a:cxn>
                <a:cxn ang="0">
                  <a:pos x="CX20" y="CY20"/>
                </a:cxn>
                <a:cxn ang="0">
                  <a:pos x="CX21" y="CY21"/>
                </a:cxn>
                <a:cxn ang="0">
                  <a:pos x="CX22" y="CY22"/>
                </a:cxn>
                <a:cxn ang="5400000">
                  <a:pos x="CX23" y="CY23"/>
                </a:cxn>
                <a:cxn ang="5400000">
                  <a:pos x="CX24" y="CY24"/>
                </a:cxn>
                <a:cxn ang="5400000">
                  <a:pos x="CX25" y="CY25"/>
                </a:cxn>
                <a:cxn ang="5400000">
                  <a:pos x="CX26" y="CY26"/>
                </a:cxn>
                <a:cxn ang="5400000">
                  <a:pos x="CX27" y="CY27"/>
                </a:cxn>
                <a:cxn ang="5400000">
                  <a:pos x="CX28" y="CY28"/>
                </a:cxn>
                <a:cxn ang="5400000">
                  <a:pos x="CX29" y="CY29"/>
                </a:cxn>
                <a:cxn ang="0">
                  <a:pos x="CX30" y="CY30"/>
                </a:cxn>
                <a:cxn ang="0">
                  <a:pos x="CX31" y="CY31"/>
                </a:cxn>
                <a:cxn ang="0">
                  <a:pos x="CX32" y="CY32"/>
                </a:cxn>
                <a:cxn ang="5400000">
                  <a:pos x="CX33" y="CY33"/>
                </a:cxn>
                <a:cxn ang="5400000">
                  <a:pos x="CX34" y="CY34"/>
                </a:cxn>
                <a:cxn ang="5400000">
                  <a:pos x="CX35" y="CY35"/>
                </a:cxn>
                <a:cxn ang="5400000">
                  <a:pos x="CX36" y="CY36"/>
                </a:cxn>
                <a:cxn ang="5400000">
                  <a:pos x="CX37" y="CY37"/>
                </a:cxn>
                <a:cxn ang="5400000">
                  <a:pos x="CX38" y="CY38"/>
                </a:cxn>
                <a:cxn ang="5400000">
                  <a:pos x="CX39" y="CY39"/>
                </a:cxn>
                <a:cxn ang="5400000">
                  <a:pos x="CX40" y="CY40"/>
                </a:cxn>
                <a:cxn ang="5400000">
                  <a:pos x="CX41" y="CY41"/>
                </a:cxn>
                <a:cxn ang="5400000">
                  <a:pos x="CX42" y="CY42"/>
                </a:cxn>
                <a:cxn ang="5400000">
                  <a:pos x="CX43" y="CY43"/>
                </a:cxn>
                <a:cxn ang="5400000">
                  <a:pos x="CX44" y="CY44"/>
                </a:cxn>
                <a:cxn ang="5400000">
                  <a:pos x="CX45" y="CY45"/>
                </a:cxn>
                <a:cxn ang="5400000">
                  <a:pos x="CX46" y="CY46"/>
                </a:cxn>
                <a:cxn ang="5400000">
                  <a:pos x="CX47" y="CY47"/>
                </a:cxn>
                <a:cxn ang="5400000">
                  <a:pos x="CX48" y="CY48"/>
                </a:cxn>
                <a:cxn ang="5400000">
                  <a:pos x="CX49" y="CY49"/>
                </a:cxn>
                <a:cxn ang="5400000">
                  <a:pos x="CX50" y="CY50"/>
                </a:cxn>
                <a:cxn ang="5400000">
                  <a:pos x="CX51" y="CY51"/>
                </a:cxn>
                <a:cxn ang="5400000">
                  <a:pos x="CX52" y="CY52"/>
                </a:cxn>
                <a:cxn ang="5400000">
                  <a:pos x="CX53" y="CY53"/>
                </a:cxn>
                <a:cxn ang="5400000">
                  <a:pos x="CX54" y="CY54"/>
                </a:cxn>
                <a:cxn ang="5400000">
                  <a:pos x="CX55" y="CY55"/>
                </a:cxn>
                <a:cxn ang="5400000">
                  <a:pos x="CX56" y="CY56"/>
                </a:cxn>
                <a:cxn ang="5400000">
                  <a:pos x="CX57" y="CY57"/>
                </a:cxn>
                <a:cxn ang="5400000">
                  <a:pos x="CX58" y="CY58"/>
                </a:cxn>
                <a:cxn ang="5400000">
                  <a:pos x="CX59" y="CY59"/>
                </a:cxn>
                <a:cxn ang="5400000">
                  <a:pos x="CX60" y="CY60"/>
                </a:cxn>
                <a:cxn ang="5400000">
                  <a:pos x="CX61" y="CY61"/>
                </a:cxn>
                <a:cxn ang="5400000">
                  <a:pos x="CX62" y="CY62"/>
                </a:cxn>
                <a:cxn ang="5400000">
                  <a:pos x="CX63" y="CY63"/>
                </a:cxn>
                <a:cxn ang="5400000">
                  <a:pos x="CX64" y="CY64"/>
                </a:cxn>
                <a:cxn ang="5400000">
                  <a:pos x="CX65" y="CY65"/>
                </a:cxn>
                <a:cxn ang="5400000">
                  <a:pos x="CX66" y="CY66"/>
                </a:cxn>
                <a:cxn ang="5400000">
                  <a:pos x="CX67" y="CY67"/>
                </a:cxn>
                <a:cxn ang="5400000">
                  <a:pos x="CX68" y="CY68"/>
                </a:cxn>
                <a:cxn ang="5400000">
                  <a:pos x="CX69" y="CY69"/>
                </a:cxn>
                <a:cxn ang="5400000">
                  <a:pos x="CX70" y="CY70"/>
                </a:cxn>
                <a:cxn ang="5400000">
                  <a:pos x="CX71" y="CY71"/>
                </a:cxn>
                <a:cxn ang="5400000">
                  <a:pos x="CX72" y="CY72"/>
                </a:cxn>
                <a:cxn ang="5400000">
                  <a:pos x="CX73" y="CY73"/>
                </a:cxn>
                <a:cxn ang="5400000">
                  <a:pos x="CX74" y="CY74"/>
                </a:cxn>
                <a:cxn ang="5400000">
                  <a:pos x="CX75" y="CY75"/>
                </a:cxn>
                <a:cxn ang="5400000">
                  <a:pos x="CX76" y="CY76"/>
                </a:cxn>
                <a:cxn ang="5400000">
                  <a:pos x="CX77" y="CY77"/>
                </a:cxn>
                <a:cxn ang="5400000">
                  <a:pos x="CX78" y="CY78"/>
                </a:cxn>
                <a:cxn ang="5400000">
                  <a:pos x="CX79" y="CY79"/>
                </a:cxn>
                <a:cxn ang="5400000">
                  <a:pos x="CX80" y="CY80"/>
                </a:cxn>
                <a:cxn ang="5400000">
                  <a:pos x="CX81" y="CY81"/>
                </a:cxn>
                <a:cxn ang="10800000">
                  <a:pos x="CX82" y="CY82"/>
                </a:cxn>
                <a:cxn ang="10800000">
                  <a:pos x="CX83" y="CY83"/>
                </a:cxn>
                <a:cxn ang="10800000">
                  <a:pos x="CX84" y="CY84"/>
                </a:cxn>
                <a:cxn ang="10800000">
                  <a:pos x="CX85" y="CY85"/>
                </a:cxn>
                <a:cxn ang="10800000">
                  <a:pos x="CX86" y="CY86"/>
                </a:cxn>
                <a:cxn ang="10800000">
                  <a:pos x="CX87" y="CY87"/>
                </a:cxn>
                <a:cxn ang="10800000">
                  <a:pos x="CX88" y="CY88"/>
                </a:cxn>
                <a:cxn ang="10800000">
                  <a:pos x="CX89" y="CY89"/>
                </a:cxn>
                <a:cxn ang="10800000">
                  <a:pos x="CX90" y="CY90"/>
                </a:cxn>
                <a:cxn ang="10800000">
                  <a:pos x="CX91" y="CY91"/>
                </a:cxn>
                <a:cxn ang="10800000">
                  <a:pos x="CX92" y="CY92"/>
                </a:cxn>
                <a:cxn ang="10800000">
                  <a:pos x="CX93" y="CY93"/>
                </a:cxn>
                <a:cxn ang="10800000">
                  <a:pos x="CX94" y="CY94"/>
                </a:cxn>
                <a:cxn ang="10800000">
                  <a:pos x="CX95" y="CY95"/>
                </a:cxn>
                <a:cxn ang="10800000">
                  <a:pos x="CX96" y="CY96"/>
                </a:cxn>
                <a:cxn ang="10800000">
                  <a:pos x="CX97" y="CY97"/>
                </a:cxn>
                <a:cxn ang="10800000">
                  <a:pos x="CX98" y="CY98"/>
                </a:cxn>
                <a:cxn ang="10800000">
                  <a:pos x="CX99" y="CY99"/>
                </a:cxn>
                <a:cxn ang="10800000">
                  <a:pos x="CX100" y="CY100"/>
                </a:cxn>
                <a:cxn ang="10800000">
                  <a:pos x="CX101" y="CY101"/>
                </a:cxn>
                <a:cxn ang="10800000">
                  <a:pos x="CX102" y="CY102"/>
                </a:cxn>
                <a:cxn ang="10800000">
                  <a:pos x="CX103" y="CY103"/>
                </a:cxn>
                <a:cxn ang="10800000">
                  <a:pos x="CX104" y="CY104"/>
                </a:cxn>
                <a:cxn ang="10800000">
                  <a:pos x="CX105" y="CY105"/>
                </a:cxn>
                <a:cxn ang="10800000">
                  <a:pos x="CX106" y="CY106"/>
                </a:cxn>
                <a:cxn ang="10800000">
                  <a:pos x="CX107" y="CY107"/>
                </a:cxn>
                <a:cxn ang="10800000">
                  <a:pos x="CX108" y="CY108"/>
                </a:cxn>
                <a:cxn ang="10800000">
                  <a:pos x="CX109" y="CY109"/>
                </a:cxn>
                <a:cxn ang="10800000">
                  <a:pos x="CX110" y="CY110"/>
                </a:cxn>
                <a:cxn ang="10800000">
                  <a:pos x="CX111" y="CY111"/>
                </a:cxn>
                <a:cxn ang="10800000">
                  <a:pos x="CX112" y="CY112"/>
                </a:cxn>
                <a:cxn ang="10800000">
                  <a:pos x="CX113" y="CY113"/>
                </a:cxn>
                <a:cxn ang="16200000">
                  <a:pos x="CX114" y="CY114"/>
                </a:cxn>
                <a:cxn ang="16200000">
                  <a:pos x="CX115" y="CY115"/>
                </a:cxn>
                <a:cxn ang="16200000">
                  <a:pos x="CX116" y="CY116"/>
                </a:cxn>
                <a:cxn ang="16200000">
                  <a:pos x="CX117" y="CY117"/>
                </a:cxn>
                <a:cxn ang="16200000">
                  <a:pos x="CX118" y="CY118"/>
                </a:cxn>
                <a:cxn ang="16200000">
                  <a:pos x="CX119" y="CY119"/>
                </a:cxn>
                <a:cxn ang="16200000">
                  <a:pos x="CX120" y="CY120"/>
                </a:cxn>
                <a:cxn ang="16200000">
                  <a:pos x="CX121" y="CY121"/>
                </a:cxn>
                <a:cxn ang="16200000">
                  <a:pos x="CX122" y="CY122"/>
                </a:cxn>
                <a:cxn ang="16200000">
                  <a:pos x="CX123" y="CY123"/>
                </a:cxn>
                <a:cxn ang="16200000">
                  <a:pos x="CX124" y="CY124"/>
                </a:cxn>
                <a:cxn ang="16200000">
                  <a:pos x="CX125" y="CY125"/>
                </a:cxn>
                <a:cxn ang="16200000">
                  <a:pos x="CX126" y="CY126"/>
                </a:cxn>
                <a:cxn ang="16200000">
                  <a:pos x="CX127" y="CY127"/>
                </a:cxn>
                <a:cxn ang="16200000">
                  <a:pos x="CX128" y="CY128"/>
                </a:cxn>
                <a:cxn ang="16200000">
                  <a:pos x="CX129" y="CY129"/>
                </a:cxn>
                <a:cxn ang="16200000">
                  <a:pos x="CX130" y="CY130"/>
                </a:cxn>
                <a:cxn ang="16200000">
                  <a:pos x="CX131" y="CY131"/>
                </a:cxn>
                <a:cxn ang="16200000">
                  <a:pos x="CX132" y="CY132"/>
                </a:cxn>
                <a:cxn ang="16200000">
                  <a:pos x="CX133" y="CY133"/>
                </a:cxn>
                <a:cxn ang="16200000">
                  <a:pos x="CX134" y="CY134"/>
                </a:cxn>
                <a:cxn ang="16200000">
                  <a:pos x="CX135" y="CY135"/>
                </a:cxn>
                <a:cxn ang="16200000">
                  <a:pos x="CX136" y="CY136"/>
                </a:cxn>
                <a:cxn ang="16200000">
                  <a:pos x="CX137" y="CY137"/>
                </a:cxn>
                <a:cxn ang="16200000">
                  <a:pos x="CX138" y="CY138"/>
                </a:cxn>
                <a:cxn ang="16200000">
                  <a:pos x="CX139" y="CY139"/>
                </a:cxn>
                <a:cxn ang="16200000">
                  <a:pos x="CX140" y="CY140"/>
                </a:cxn>
                <a:cxn ang="16200000">
                  <a:pos x="CX141" y="CY141"/>
                </a:cxn>
                <a:cxn ang="16200000">
                  <a:pos x="CX142" y="CY142"/>
                </a:cxn>
                <a:cxn ang="16200000">
                  <a:pos x="CX143" y="CY143"/>
                </a:cxn>
                <a:cxn ang="16200000">
                  <a:pos x="CX144" y="CY144"/>
                </a:cxn>
                <a:cxn ang="16200000">
                  <a:pos x="CX145" y="CY145"/>
                </a:cxn>
                <a:cxn ang="16200000">
                  <a:pos x="CX146" y="CY146"/>
                </a:cxn>
                <a:cxn ang="16200000">
                  <a:pos x="CX147" y="CY147"/>
                </a:cxn>
                <a:cxn ang="16200000">
                  <a:pos x="CX148" y="CY148"/>
                </a:cxn>
                <a:cxn ang="16200000">
                  <a:pos x="CX149" y="CY149"/>
                </a:cxn>
                <a:cxn ang="16200000">
                  <a:pos x="CX150" y="CY150"/>
                </a:cxn>
                <a:cxn ang="16200000">
                  <a:pos x="CX151" y="CY151"/>
                </a:cxn>
                <a:cxn ang="16200000">
                  <a:pos x="CX152" y="CY152"/>
                </a:cxn>
                <a:cxn ang="16200000">
                  <a:pos x="CX153" y="CY153"/>
                </a:cxn>
                <a:cxn ang="16200000">
                  <a:pos x="CX154" y="CY154"/>
                </a:cxn>
                <a:cxn ang="16200000">
                  <a:pos x="CX155" y="CY155"/>
                </a:cxn>
                <a:cxn ang="16200000">
                  <a:pos x="CX156" y="CY156"/>
                </a:cxn>
                <a:cxn ang="16200000">
                  <a:pos x="CX157" y="CY157"/>
                </a:cxn>
                <a:cxn ang="16200000">
                  <a:pos x="CX158" y="CY158"/>
                </a:cxn>
                <a:cxn ang="16200000">
                  <a:pos x="CX159" y="CY159"/>
                </a:cxn>
                <a:cxn ang="16200000">
                  <a:pos x="CX160" y="CY160"/>
                </a:cxn>
                <a:cxn ang="16200000">
                  <a:pos x="CX161" y="CY161"/>
                </a:cxn>
                <a:cxn ang="16200000">
                  <a:pos x="CX162" y="CY162"/>
                </a:cxn>
                <a:cxn ang="16200000">
                  <a:pos x="CX163" y="CY163"/>
                </a:cxn>
                <a:cxn ang="16200000">
                  <a:pos x="CX164" y="CY164"/>
                </a:cxn>
                <a:cxn ang="16200000">
                  <a:pos x="CX165" y="CY165"/>
                </a:cxn>
                <a:cxn ang="16200000">
                  <a:pos x="CX166" y="CY166"/>
                </a:cxn>
                <a:cxn ang="16200000">
                  <a:pos x="CX167" y="CY167"/>
                </a:cxn>
                <a:cxn ang="16200000">
                  <a:pos x="CX168" y="CY168"/>
                </a:cxn>
                <a:cxn ang="16200000">
                  <a:pos x="CX169" y="CY169"/>
                </a:cxn>
                <a:cxn ang="16200000">
                  <a:pos x="CX170" y="CY170"/>
                </a:cxn>
                <a:cxn ang="16200000">
                  <a:pos x="CX171" y="CY171"/>
                </a:cxn>
                <a:cxn ang="16200000">
                  <a:pos x="CX172" y="CY172"/>
                </a:cxn>
                <a:cxn ang="16200000">
                  <a:pos x="CX173" y="CY173"/>
                </a:cxn>
                <a:cxn ang="16200000">
                  <a:pos x="CX174" y="CY174"/>
                </a:cxn>
                <a:cxn ang="16200000">
                  <a:pos x="CX175" y="CY175"/>
                </a:cxn>
              </a:cxnLst>
              <a:rect l="l" t="t" r="r" b="b"/>
              <a:pathLst>
                <a:path w="740" h="965">
                  <a:moveTo>
                    <a:pt x="459" y="350"/>
                  </a:moveTo>
                  <a:lnTo>
                    <a:pt x="464" y="362"/>
                  </a:lnTo>
                  <a:lnTo>
                    <a:pt x="465" y="374"/>
                  </a:lnTo>
                  <a:lnTo>
                    <a:pt x="456" y="388"/>
                  </a:lnTo>
                  <a:lnTo>
                    <a:pt x="458" y="440"/>
                  </a:lnTo>
                  <a:lnTo>
                    <a:pt x="434" y="464"/>
                  </a:lnTo>
                  <a:lnTo>
                    <a:pt x="434" y="494"/>
                  </a:lnTo>
                  <a:lnTo>
                    <a:pt x="452" y="501"/>
                  </a:lnTo>
                  <a:lnTo>
                    <a:pt x="476" y="518"/>
                  </a:lnTo>
                  <a:lnTo>
                    <a:pt x="478" y="543"/>
                  </a:lnTo>
                  <a:lnTo>
                    <a:pt x="471" y="558"/>
                  </a:lnTo>
                  <a:lnTo>
                    <a:pt x="472" y="566"/>
                  </a:lnTo>
                  <a:lnTo>
                    <a:pt x="486" y="573"/>
                  </a:lnTo>
                  <a:lnTo>
                    <a:pt x="486" y="580"/>
                  </a:lnTo>
                  <a:lnTo>
                    <a:pt x="513" y="584"/>
                  </a:lnTo>
                  <a:lnTo>
                    <a:pt x="546" y="603"/>
                  </a:lnTo>
                  <a:lnTo>
                    <a:pt x="556" y="622"/>
                  </a:lnTo>
                  <a:lnTo>
                    <a:pt x="580" y="634"/>
                  </a:lnTo>
                  <a:lnTo>
                    <a:pt x="578" y="654"/>
                  </a:lnTo>
                  <a:lnTo>
                    <a:pt x="578" y="673"/>
                  </a:lnTo>
                  <a:lnTo>
                    <a:pt x="607" y="705"/>
                  </a:lnTo>
                  <a:lnTo>
                    <a:pt x="609" y="738"/>
                  </a:lnTo>
                  <a:lnTo>
                    <a:pt x="637" y="753"/>
                  </a:lnTo>
                  <a:lnTo>
                    <a:pt x="632" y="767"/>
                  </a:lnTo>
                  <a:lnTo>
                    <a:pt x="633" y="773"/>
                  </a:lnTo>
                  <a:lnTo>
                    <a:pt x="638" y="779"/>
                  </a:lnTo>
                  <a:lnTo>
                    <a:pt x="646" y="783"/>
                  </a:lnTo>
                  <a:lnTo>
                    <a:pt x="662" y="780"/>
                  </a:lnTo>
                  <a:lnTo>
                    <a:pt x="669" y="777"/>
                  </a:lnTo>
                  <a:lnTo>
                    <a:pt x="679" y="778"/>
                  </a:lnTo>
                  <a:lnTo>
                    <a:pt x="682" y="785"/>
                  </a:lnTo>
                  <a:lnTo>
                    <a:pt x="668" y="813"/>
                  </a:lnTo>
                  <a:lnTo>
                    <a:pt x="652" y="819"/>
                  </a:lnTo>
                  <a:lnTo>
                    <a:pt x="633" y="823"/>
                  </a:lnTo>
                  <a:lnTo>
                    <a:pt x="630" y="833"/>
                  </a:lnTo>
                  <a:lnTo>
                    <a:pt x="675" y="852"/>
                  </a:lnTo>
                  <a:lnTo>
                    <a:pt x="697" y="873"/>
                  </a:lnTo>
                  <a:lnTo>
                    <a:pt x="740" y="911"/>
                  </a:lnTo>
                  <a:lnTo>
                    <a:pt x="723" y="919"/>
                  </a:lnTo>
                  <a:lnTo>
                    <a:pt x="705" y="917"/>
                  </a:lnTo>
                  <a:lnTo>
                    <a:pt x="686" y="916"/>
                  </a:lnTo>
                  <a:lnTo>
                    <a:pt x="688" y="939"/>
                  </a:lnTo>
                  <a:lnTo>
                    <a:pt x="661" y="953"/>
                  </a:lnTo>
                  <a:lnTo>
                    <a:pt x="656" y="958"/>
                  </a:lnTo>
                  <a:lnTo>
                    <a:pt x="657" y="964"/>
                  </a:lnTo>
                  <a:lnTo>
                    <a:pt x="633" y="965"/>
                  </a:lnTo>
                  <a:lnTo>
                    <a:pt x="550" y="929"/>
                  </a:lnTo>
                  <a:lnTo>
                    <a:pt x="526" y="921"/>
                  </a:lnTo>
                  <a:lnTo>
                    <a:pt x="519" y="923"/>
                  </a:lnTo>
                  <a:lnTo>
                    <a:pt x="508" y="925"/>
                  </a:lnTo>
                  <a:lnTo>
                    <a:pt x="484" y="922"/>
                  </a:lnTo>
                  <a:lnTo>
                    <a:pt x="483" y="913"/>
                  </a:lnTo>
                  <a:lnTo>
                    <a:pt x="454" y="915"/>
                  </a:lnTo>
                  <a:lnTo>
                    <a:pt x="436" y="907"/>
                  </a:lnTo>
                  <a:lnTo>
                    <a:pt x="416" y="911"/>
                  </a:lnTo>
                  <a:lnTo>
                    <a:pt x="391" y="904"/>
                  </a:lnTo>
                  <a:lnTo>
                    <a:pt x="380" y="895"/>
                  </a:lnTo>
                  <a:lnTo>
                    <a:pt x="382" y="886"/>
                  </a:lnTo>
                  <a:lnTo>
                    <a:pt x="368" y="895"/>
                  </a:lnTo>
                  <a:lnTo>
                    <a:pt x="350" y="899"/>
                  </a:lnTo>
                  <a:lnTo>
                    <a:pt x="349" y="924"/>
                  </a:lnTo>
                  <a:lnTo>
                    <a:pt x="322" y="930"/>
                  </a:lnTo>
                  <a:lnTo>
                    <a:pt x="313" y="916"/>
                  </a:lnTo>
                  <a:lnTo>
                    <a:pt x="310" y="895"/>
                  </a:lnTo>
                  <a:lnTo>
                    <a:pt x="288" y="882"/>
                  </a:lnTo>
                  <a:lnTo>
                    <a:pt x="288" y="868"/>
                  </a:lnTo>
                  <a:lnTo>
                    <a:pt x="282" y="864"/>
                  </a:lnTo>
                  <a:lnTo>
                    <a:pt x="265" y="874"/>
                  </a:lnTo>
                  <a:lnTo>
                    <a:pt x="261" y="871"/>
                  </a:lnTo>
                  <a:lnTo>
                    <a:pt x="264" y="865"/>
                  </a:lnTo>
                  <a:lnTo>
                    <a:pt x="264" y="849"/>
                  </a:lnTo>
                  <a:lnTo>
                    <a:pt x="250" y="834"/>
                  </a:lnTo>
                  <a:lnTo>
                    <a:pt x="255" y="796"/>
                  </a:lnTo>
                  <a:lnTo>
                    <a:pt x="240" y="771"/>
                  </a:lnTo>
                  <a:lnTo>
                    <a:pt x="218" y="771"/>
                  </a:lnTo>
                  <a:lnTo>
                    <a:pt x="193" y="767"/>
                  </a:lnTo>
                  <a:lnTo>
                    <a:pt x="176" y="754"/>
                  </a:lnTo>
                  <a:lnTo>
                    <a:pt x="166" y="729"/>
                  </a:lnTo>
                  <a:lnTo>
                    <a:pt x="171" y="715"/>
                  </a:lnTo>
                  <a:lnTo>
                    <a:pt x="168" y="706"/>
                  </a:lnTo>
                  <a:lnTo>
                    <a:pt x="112" y="705"/>
                  </a:lnTo>
                  <a:lnTo>
                    <a:pt x="102" y="696"/>
                  </a:lnTo>
                  <a:lnTo>
                    <a:pt x="93" y="636"/>
                  </a:lnTo>
                  <a:lnTo>
                    <a:pt x="111" y="612"/>
                  </a:lnTo>
                  <a:lnTo>
                    <a:pt x="128" y="575"/>
                  </a:lnTo>
                  <a:lnTo>
                    <a:pt x="134" y="550"/>
                  </a:lnTo>
                  <a:lnTo>
                    <a:pt x="132" y="532"/>
                  </a:lnTo>
                  <a:lnTo>
                    <a:pt x="120" y="532"/>
                  </a:lnTo>
                  <a:lnTo>
                    <a:pt x="100" y="518"/>
                  </a:lnTo>
                  <a:lnTo>
                    <a:pt x="102" y="502"/>
                  </a:lnTo>
                  <a:lnTo>
                    <a:pt x="92" y="491"/>
                  </a:lnTo>
                  <a:lnTo>
                    <a:pt x="98" y="478"/>
                  </a:lnTo>
                  <a:lnTo>
                    <a:pt x="83" y="456"/>
                  </a:lnTo>
                  <a:lnTo>
                    <a:pt x="56" y="451"/>
                  </a:lnTo>
                  <a:lnTo>
                    <a:pt x="50" y="438"/>
                  </a:lnTo>
                  <a:lnTo>
                    <a:pt x="30" y="439"/>
                  </a:lnTo>
                  <a:lnTo>
                    <a:pt x="29" y="427"/>
                  </a:lnTo>
                  <a:lnTo>
                    <a:pt x="23" y="426"/>
                  </a:lnTo>
                  <a:lnTo>
                    <a:pt x="12" y="427"/>
                  </a:lnTo>
                  <a:lnTo>
                    <a:pt x="8" y="417"/>
                  </a:lnTo>
                  <a:lnTo>
                    <a:pt x="15" y="393"/>
                  </a:lnTo>
                  <a:lnTo>
                    <a:pt x="8" y="381"/>
                  </a:lnTo>
                  <a:lnTo>
                    <a:pt x="11" y="360"/>
                  </a:lnTo>
                  <a:lnTo>
                    <a:pt x="5" y="343"/>
                  </a:lnTo>
                  <a:lnTo>
                    <a:pt x="9" y="319"/>
                  </a:lnTo>
                  <a:lnTo>
                    <a:pt x="0" y="304"/>
                  </a:lnTo>
                  <a:lnTo>
                    <a:pt x="11" y="304"/>
                  </a:lnTo>
                  <a:lnTo>
                    <a:pt x="6" y="295"/>
                  </a:lnTo>
                  <a:lnTo>
                    <a:pt x="3" y="285"/>
                  </a:lnTo>
                  <a:lnTo>
                    <a:pt x="17" y="261"/>
                  </a:lnTo>
                  <a:lnTo>
                    <a:pt x="56" y="241"/>
                  </a:lnTo>
                  <a:lnTo>
                    <a:pt x="83" y="214"/>
                  </a:lnTo>
                  <a:lnTo>
                    <a:pt x="116" y="217"/>
                  </a:lnTo>
                  <a:lnTo>
                    <a:pt x="129" y="211"/>
                  </a:lnTo>
                  <a:lnTo>
                    <a:pt x="159" y="223"/>
                  </a:lnTo>
                  <a:lnTo>
                    <a:pt x="182" y="229"/>
                  </a:lnTo>
                  <a:lnTo>
                    <a:pt x="189" y="232"/>
                  </a:lnTo>
                  <a:lnTo>
                    <a:pt x="198" y="237"/>
                  </a:lnTo>
                  <a:lnTo>
                    <a:pt x="200" y="261"/>
                  </a:lnTo>
                  <a:lnTo>
                    <a:pt x="192" y="270"/>
                  </a:lnTo>
                  <a:lnTo>
                    <a:pt x="195" y="283"/>
                  </a:lnTo>
                  <a:lnTo>
                    <a:pt x="203" y="286"/>
                  </a:lnTo>
                  <a:lnTo>
                    <a:pt x="219" y="286"/>
                  </a:lnTo>
                  <a:lnTo>
                    <a:pt x="225" y="300"/>
                  </a:lnTo>
                  <a:lnTo>
                    <a:pt x="221" y="303"/>
                  </a:lnTo>
                  <a:lnTo>
                    <a:pt x="204" y="306"/>
                  </a:lnTo>
                  <a:lnTo>
                    <a:pt x="206" y="318"/>
                  </a:lnTo>
                  <a:lnTo>
                    <a:pt x="219" y="318"/>
                  </a:lnTo>
                  <a:lnTo>
                    <a:pt x="227" y="327"/>
                  </a:lnTo>
                  <a:lnTo>
                    <a:pt x="240" y="324"/>
                  </a:lnTo>
                  <a:lnTo>
                    <a:pt x="240" y="313"/>
                  </a:lnTo>
                  <a:lnTo>
                    <a:pt x="281" y="282"/>
                  </a:lnTo>
                  <a:lnTo>
                    <a:pt x="282" y="246"/>
                  </a:lnTo>
                  <a:lnTo>
                    <a:pt x="293" y="225"/>
                  </a:lnTo>
                  <a:lnTo>
                    <a:pt x="329" y="219"/>
                  </a:lnTo>
                  <a:lnTo>
                    <a:pt x="345" y="202"/>
                  </a:lnTo>
                  <a:lnTo>
                    <a:pt x="348" y="174"/>
                  </a:lnTo>
                  <a:lnTo>
                    <a:pt x="372" y="136"/>
                  </a:lnTo>
                  <a:lnTo>
                    <a:pt x="369" y="124"/>
                  </a:lnTo>
                  <a:lnTo>
                    <a:pt x="372" y="112"/>
                  </a:lnTo>
                  <a:lnTo>
                    <a:pt x="393" y="103"/>
                  </a:lnTo>
                  <a:lnTo>
                    <a:pt x="410" y="67"/>
                  </a:lnTo>
                  <a:lnTo>
                    <a:pt x="429" y="43"/>
                  </a:lnTo>
                  <a:lnTo>
                    <a:pt x="428" y="22"/>
                  </a:lnTo>
                  <a:lnTo>
                    <a:pt x="440" y="4"/>
                  </a:lnTo>
                  <a:lnTo>
                    <a:pt x="467" y="4"/>
                  </a:lnTo>
                  <a:lnTo>
                    <a:pt x="473" y="18"/>
                  </a:lnTo>
                  <a:lnTo>
                    <a:pt x="467" y="36"/>
                  </a:lnTo>
                  <a:lnTo>
                    <a:pt x="468" y="43"/>
                  </a:lnTo>
                  <a:lnTo>
                    <a:pt x="471" y="54"/>
                  </a:lnTo>
                  <a:lnTo>
                    <a:pt x="476" y="52"/>
                  </a:lnTo>
                  <a:lnTo>
                    <a:pt x="485" y="40"/>
                  </a:lnTo>
                  <a:lnTo>
                    <a:pt x="494" y="39"/>
                  </a:lnTo>
                  <a:lnTo>
                    <a:pt x="515" y="30"/>
                  </a:lnTo>
                  <a:lnTo>
                    <a:pt x="516" y="10"/>
                  </a:lnTo>
                  <a:lnTo>
                    <a:pt x="551" y="0"/>
                  </a:lnTo>
                  <a:lnTo>
                    <a:pt x="596" y="43"/>
                  </a:lnTo>
                  <a:lnTo>
                    <a:pt x="585" y="70"/>
                  </a:lnTo>
                  <a:lnTo>
                    <a:pt x="587" y="85"/>
                  </a:lnTo>
                  <a:lnTo>
                    <a:pt x="575" y="88"/>
                  </a:lnTo>
                  <a:lnTo>
                    <a:pt x="576" y="114"/>
                  </a:lnTo>
                  <a:lnTo>
                    <a:pt x="567" y="127"/>
                  </a:lnTo>
                  <a:lnTo>
                    <a:pt x="558" y="160"/>
                  </a:lnTo>
                  <a:lnTo>
                    <a:pt x="542" y="180"/>
                  </a:lnTo>
                  <a:lnTo>
                    <a:pt x="554" y="208"/>
                  </a:lnTo>
                  <a:lnTo>
                    <a:pt x="554" y="223"/>
                  </a:lnTo>
                  <a:lnTo>
                    <a:pt x="557" y="231"/>
                  </a:lnTo>
                  <a:lnTo>
                    <a:pt x="534" y="239"/>
                  </a:lnTo>
                  <a:lnTo>
                    <a:pt x="531" y="256"/>
                  </a:lnTo>
                  <a:lnTo>
                    <a:pt x="528" y="272"/>
                  </a:lnTo>
                  <a:lnTo>
                    <a:pt x="525" y="290"/>
                  </a:lnTo>
                  <a:lnTo>
                    <a:pt x="474" y="316"/>
                  </a:lnTo>
                  <a:lnTo>
                    <a:pt x="475" y="335"/>
                  </a:lnTo>
                  <a:lnTo>
                    <a:pt x="459" y="35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39" name="図形 14"/>
            <p:cNvSpPr>
              <a:spLocks noChangeAspect="1"/>
            </p:cNvSpPr>
            <p:nvPr/>
          </p:nvSpPr>
          <p:spPr>
            <a:xfrm>
              <a:off x="5856287" y="1931987"/>
              <a:ext cx="1244600" cy="1365250"/>
            </a:xfrm>
            <a:custGeom>
              <a:avLst/>
              <a:gdLst>
                <a:gd name="CX1" fmla="*/ 12608 w 19691"/>
                <a:gd name="CY1" fmla="*/ 6380 h 21600"/>
                <a:gd name="CX2" fmla="*/ 12608 w 19691"/>
                <a:gd name="CY2" fmla="*/ 6380 h 21600"/>
                <a:gd name="CX3" fmla="*/ 13111 w 19691"/>
                <a:gd name="CY3" fmla="*/ 6153 h 21600"/>
                <a:gd name="CX4" fmla="*/ 12985 w 19691"/>
                <a:gd name="CY4" fmla="*/ 5325 h 21600"/>
                <a:gd name="CX5" fmla="*/ 13588 w 19691"/>
                <a:gd name="CY5" fmla="*/ 4923 h 21600"/>
                <a:gd name="CX6" fmla="*/ 13889 w 19691"/>
                <a:gd name="CY6" fmla="*/ 4320 h 21600"/>
                <a:gd name="CX7" fmla="*/ 13889 w 19691"/>
                <a:gd name="CY7" fmla="*/ 4044 h 21600"/>
                <a:gd name="CX8" fmla="*/ 14090 w 19691"/>
                <a:gd name="CY8" fmla="*/ 3617 h 21600"/>
                <a:gd name="CX9" fmla="*/ 14241 w 19691"/>
                <a:gd name="CY9" fmla="*/ 3366 h 21600"/>
                <a:gd name="CX10" fmla="*/ 14392 w 19691"/>
                <a:gd name="CY10" fmla="*/ 2813 h 21600"/>
                <a:gd name="CX11" fmla="*/ 14367 w 19691"/>
                <a:gd name="CY11" fmla="*/ 2210 h 21600"/>
                <a:gd name="CX12" fmla="*/ 14115 w 19691"/>
                <a:gd name="CY12" fmla="*/ 2009 h 21600"/>
                <a:gd name="CX13" fmla="*/ 14090 w 19691"/>
                <a:gd name="CY13" fmla="*/ 1808 h 21600"/>
                <a:gd name="CX14" fmla="*/ 13789 w 19691"/>
                <a:gd name="CY14" fmla="*/ 929 h 21600"/>
                <a:gd name="CX15" fmla="*/ 13588 w 19691"/>
                <a:gd name="CY15" fmla="*/ 0 h 21600"/>
                <a:gd name="CX16" fmla="*/ 13789 w 19691"/>
                <a:gd name="CY16" fmla="*/ 276 h 21600"/>
                <a:gd name="CX17" fmla="*/ 14266 w 19691"/>
                <a:gd name="CY17" fmla="*/ 1155 h 21600"/>
                <a:gd name="CX18" fmla="*/ 14542 w 19691"/>
                <a:gd name="CY18" fmla="*/ 2110 h 21600"/>
                <a:gd name="CX19" fmla="*/ 14819 w 19691"/>
                <a:gd name="CY19" fmla="*/ 2512 h 21600"/>
                <a:gd name="CX20" fmla="*/ 14944 w 19691"/>
                <a:gd name="CY20" fmla="*/ 2763 h 21600"/>
                <a:gd name="CX21" fmla="*/ 15045 w 19691"/>
                <a:gd name="CY21" fmla="*/ 3140 h 21600"/>
                <a:gd name="CX22" fmla="*/ 15421 w 19691"/>
                <a:gd name="CY22" fmla="*/ 3968 h 21600"/>
                <a:gd name="CX23" fmla="*/ 15597 w 19691"/>
                <a:gd name="CY23" fmla="*/ 5023 h 21600"/>
                <a:gd name="CX24" fmla="*/ 15622 w 19691"/>
                <a:gd name="CY24" fmla="*/ 5802 h 21600"/>
                <a:gd name="CX25" fmla="*/ 16401 w 19691"/>
                <a:gd name="CY25" fmla="*/ 7233 h 21600"/>
                <a:gd name="CX26" fmla="*/ 17104 w 19691"/>
                <a:gd name="CY26" fmla="*/ 8916 h 21600"/>
                <a:gd name="CX27" fmla="*/ 17355 w 19691"/>
                <a:gd name="CY27" fmla="*/ 9569 h 21600"/>
                <a:gd name="CX28" fmla="*/ 17581 w 19691"/>
                <a:gd name="CY28" fmla="*/ 9569 h 21600"/>
                <a:gd name="CX29" fmla="*/ 17983 w 19691"/>
                <a:gd name="CY29" fmla="*/ 9946 h 21600"/>
                <a:gd name="CX30" fmla="*/ 18184 w 19691"/>
                <a:gd name="CY30" fmla="*/ 10850 h 21600"/>
                <a:gd name="CX31" fmla="*/ 18460 w 19691"/>
                <a:gd name="CY31" fmla="*/ 11177 h 21600"/>
                <a:gd name="CX32" fmla="*/ 18486 w 19691"/>
                <a:gd name="CY32" fmla="*/ 11754 h 21600"/>
                <a:gd name="CX33" fmla="*/ 19390 w 19691"/>
                <a:gd name="CY33" fmla="*/ 12081 h 21600"/>
                <a:gd name="CX34" fmla="*/ 19691 w 19691"/>
                <a:gd name="CY34" fmla="*/ 12332 h 21600"/>
                <a:gd name="CX35" fmla="*/ 19641 w 19691"/>
                <a:gd name="CY35" fmla="*/ 12734 h 21600"/>
                <a:gd name="CX36" fmla="*/ 18762 w 19691"/>
                <a:gd name="CY36" fmla="*/ 13563 h 21600"/>
                <a:gd name="CX37" fmla="*/ 17707 w 19691"/>
                <a:gd name="CY37" fmla="*/ 14291 h 21600"/>
                <a:gd name="CX38" fmla="*/ 17732 w 19691"/>
                <a:gd name="CY38" fmla="*/ 14442 h 21600"/>
                <a:gd name="CX39" fmla="*/ 17230 w 19691"/>
                <a:gd name="CY39" fmla="*/ 14819 h 21600"/>
                <a:gd name="CX40" fmla="*/ 16928 w 19691"/>
                <a:gd name="CY40" fmla="*/ 14793 h 21600"/>
                <a:gd name="CX41" fmla="*/ 16376 w 19691"/>
                <a:gd name="CY41" fmla="*/ 15195 h 21600"/>
                <a:gd name="CX42" fmla="*/ 16300 w 19691"/>
                <a:gd name="CY42" fmla="*/ 16376 h 21600"/>
                <a:gd name="CX43" fmla="*/ 15999 w 19691"/>
                <a:gd name="CY43" fmla="*/ 16979 h 21600"/>
                <a:gd name="CX44" fmla="*/ 16175 w 19691"/>
                <a:gd name="CY44" fmla="*/ 17180 h 21600"/>
                <a:gd name="CX45" fmla="*/ 17004 w 19691"/>
                <a:gd name="CY45" fmla="*/ 17255 h 21600"/>
                <a:gd name="CX46" fmla="*/ 17154 w 19691"/>
                <a:gd name="CY46" fmla="*/ 17506 h 21600"/>
                <a:gd name="CX47" fmla="*/ 16451 w 19691"/>
                <a:gd name="CY47" fmla="*/ 18611 h 21600"/>
                <a:gd name="CX48" fmla="*/ 16200 w 19691"/>
                <a:gd name="CY48" fmla="*/ 19490 h 21600"/>
                <a:gd name="CX49" fmla="*/ 15999 w 19691"/>
                <a:gd name="CY49" fmla="*/ 19540 h 21600"/>
                <a:gd name="CX50" fmla="*/ 15145 w 19691"/>
                <a:gd name="CY50" fmla="*/ 19591 h 21600"/>
                <a:gd name="CX51" fmla="*/ 14718 w 19691"/>
                <a:gd name="CY51" fmla="*/ 19767 h 21600"/>
                <a:gd name="CX52" fmla="*/ 14743 w 19691"/>
                <a:gd name="CY52" fmla="*/ 19967 h 21600"/>
                <a:gd name="CX53" fmla="*/ 14718 w 19691"/>
                <a:gd name="CY53" fmla="*/ 20294 h 21600"/>
                <a:gd name="CX54" fmla="*/ 12834 w 19691"/>
                <a:gd name="CY54" fmla="*/ 20093 h 21600"/>
                <a:gd name="CX55" fmla="*/ 10599 w 19691"/>
                <a:gd name="CY55" fmla="*/ 19842 h 21600"/>
                <a:gd name="CX56" fmla="*/ 10348 w 19691"/>
                <a:gd name="CY56" fmla="*/ 19465 h 21600"/>
                <a:gd name="CX57" fmla="*/ 10222 w 19691"/>
                <a:gd name="CY57" fmla="*/ 19540 h 21600"/>
                <a:gd name="CX58" fmla="*/ 10247 w 19691"/>
                <a:gd name="CY58" fmla="*/ 19892 h 21600"/>
                <a:gd name="CX59" fmla="*/ 9419 w 19691"/>
                <a:gd name="CY59" fmla="*/ 20118 h 21600"/>
                <a:gd name="CX60" fmla="*/ 8766 w 19691"/>
                <a:gd name="CY60" fmla="*/ 20545 h 21600"/>
                <a:gd name="CX61" fmla="*/ 7761 w 19691"/>
                <a:gd name="CY61" fmla="*/ 20721 h 21600"/>
                <a:gd name="CX62" fmla="*/ 7284 w 19691"/>
                <a:gd name="CY62" fmla="*/ 21198 h 21600"/>
                <a:gd name="CX63" fmla="*/ 7058 w 19691"/>
                <a:gd name="CY63" fmla="*/ 21248 h 21600"/>
                <a:gd name="CX64" fmla="*/ 6957 w 19691"/>
                <a:gd name="CY64" fmla="*/ 21047 h 21600"/>
                <a:gd name="CX65" fmla="*/ 6807 w 19691"/>
                <a:gd name="CY65" fmla="*/ 21047 h 21600"/>
                <a:gd name="CX66" fmla="*/ 6982 w 19691"/>
                <a:gd name="CY66" fmla="*/ 21449 h 21600"/>
                <a:gd name="CX67" fmla="*/ 6179 w 19691"/>
                <a:gd name="CY67" fmla="*/ 21600 h 21600"/>
                <a:gd name="CX68" fmla="*/ 6078 w 19691"/>
                <a:gd name="CY68" fmla="*/ 21324 h 21600"/>
                <a:gd name="CX69" fmla="*/ 5927 w 19691"/>
                <a:gd name="CY69" fmla="*/ 21173 h 21600"/>
                <a:gd name="CX70" fmla="*/ 5651 w 19691"/>
                <a:gd name="CY70" fmla="*/ 20570 h 21600"/>
                <a:gd name="CX71" fmla="*/ 5576 w 19691"/>
                <a:gd name="CY71" fmla="*/ 19967 h 21600"/>
                <a:gd name="CX72" fmla="*/ 4596 w 19691"/>
                <a:gd name="CY72" fmla="*/ 20193 h 21600"/>
                <a:gd name="CX73" fmla="*/ 4069 w 19691"/>
                <a:gd name="CY73" fmla="*/ 20068 h 21600"/>
                <a:gd name="CX74" fmla="*/ 3642 w 19691"/>
                <a:gd name="CY74" fmla="*/ 20193 h 21600"/>
                <a:gd name="CX75" fmla="*/ 3315 w 19691"/>
                <a:gd name="CY75" fmla="*/ 19892 h 21600"/>
                <a:gd name="CX76" fmla="*/ 3265 w 19691"/>
                <a:gd name="CY76" fmla="*/ 19616 h 21600"/>
                <a:gd name="CX77" fmla="*/ 3114 w 19691"/>
                <a:gd name="CY77" fmla="*/ 19164 h 21600"/>
                <a:gd name="CX78" fmla="*/ 1959 w 19691"/>
                <a:gd name="CY78" fmla="*/ 19013 h 21600"/>
                <a:gd name="CX79" fmla="*/ 1808 w 19691"/>
                <a:gd name="CY79" fmla="*/ 19088 h 21600"/>
                <a:gd name="CX80" fmla="*/ 1281 w 19691"/>
                <a:gd name="CY80" fmla="*/ 18837 h 21600"/>
                <a:gd name="CX81" fmla="*/ 1080 w 19691"/>
                <a:gd name="CY81" fmla="*/ 18536 h 21600"/>
                <a:gd name="CX82" fmla="*/ 402 w 19691"/>
                <a:gd name="CY82" fmla="*/ 18335 h 21600"/>
                <a:gd name="CX83" fmla="*/ 0 w 19691"/>
                <a:gd name="CY83" fmla="*/ 17707 h 21600"/>
                <a:gd name="CX84" fmla="*/ 151 w 19691"/>
                <a:gd name="CY84" fmla="*/ 16903 h 21600"/>
                <a:gd name="CX85" fmla="*/ 25 w 19691"/>
                <a:gd name="CY85" fmla="*/ 16527 h 21600"/>
                <a:gd name="CX86" fmla="*/ 251 w 19691"/>
                <a:gd name="CY86" fmla="*/ 15974 h 21600"/>
                <a:gd name="CX87" fmla="*/ 251 w 19691"/>
                <a:gd name="CY87" fmla="*/ 15522 h 21600"/>
                <a:gd name="CX88" fmla="*/ 678 w 19691"/>
                <a:gd name="CY88" fmla="*/ 15220 h 21600"/>
                <a:gd name="CX89" fmla="*/ 553 w 19691"/>
                <a:gd name="CY89" fmla="*/ 14944 h 21600"/>
                <a:gd name="CX90" fmla="*/ 929 w 19691"/>
                <a:gd name="CY90" fmla="*/ 14567 h 21600"/>
                <a:gd name="CX91" fmla="*/ 1733 w 19691"/>
                <a:gd name="CY91" fmla="*/ 14467 h 21600"/>
                <a:gd name="CX92" fmla="*/ 2411 w 19691"/>
                <a:gd name="CY92" fmla="*/ 14618 h 21600"/>
                <a:gd name="CX93" fmla="*/ 2662 w 19691"/>
                <a:gd name="CY93" fmla="*/ 14944 h 21600"/>
                <a:gd name="CX94" fmla="*/ 3265 w 19691"/>
                <a:gd name="CY94" fmla="*/ 15020 h 21600"/>
                <a:gd name="CX95" fmla="*/ 3541 w 19691"/>
                <a:gd name="CY95" fmla="*/ 14944 h 21600"/>
                <a:gd name="CX96" fmla="*/ 3943 w 19691"/>
                <a:gd name="CY96" fmla="*/ 15170 h 21600"/>
                <a:gd name="CX97" fmla="*/ 3943 w 19691"/>
                <a:gd name="CY97" fmla="*/ 15447 h 21600"/>
                <a:gd name="CX98" fmla="*/ 4521 w 19691"/>
                <a:gd name="CY98" fmla="*/ 15899 h 21600"/>
                <a:gd name="CX99" fmla="*/ 4923 w 19691"/>
                <a:gd name="CY99" fmla="*/ 15597 h 21600"/>
                <a:gd name="CX100" fmla="*/ 4948 w 19691"/>
                <a:gd name="CY100" fmla="*/ 15271 h 21600"/>
                <a:gd name="CX101" fmla="*/ 5325 w 19691"/>
                <a:gd name="CY101" fmla="*/ 15346 h 21600"/>
                <a:gd name="CX102" fmla="*/ 5601 w 19691"/>
                <a:gd name="CY102" fmla="*/ 14844 h 21600"/>
                <a:gd name="CX103" fmla="*/ 6179 w 19691"/>
                <a:gd name="CY103" fmla="*/ 15271 h 21600"/>
                <a:gd name="CX104" fmla="*/ 6179 w 19691"/>
                <a:gd name="CY104" fmla="*/ 14894 h 21600"/>
                <a:gd name="CX105" fmla="*/ 5827 w 19691"/>
                <a:gd name="CY105" fmla="*/ 14065 h 21600"/>
                <a:gd name="CX106" fmla="*/ 5752 w 19691"/>
                <a:gd name="CY106" fmla="*/ 13814 h 21600"/>
                <a:gd name="CX107" fmla="*/ 5877 w 19691"/>
                <a:gd name="CY107" fmla="*/ 13638 h 21600"/>
                <a:gd name="CX108" fmla="*/ 6354 w 19691"/>
                <a:gd name="CY108" fmla="*/ 13563 h 21600"/>
                <a:gd name="CX109" fmla="*/ 6555 w 19691"/>
                <a:gd name="CY109" fmla="*/ 13086 h 21600"/>
                <a:gd name="CX110" fmla="*/ 6982 w 19691"/>
                <a:gd name="CY110" fmla="*/ 12684 h 21600"/>
                <a:gd name="CX111" fmla="*/ 7359 w 19691"/>
                <a:gd name="CY111" fmla="*/ 12709 h 21600"/>
                <a:gd name="CX112" fmla="*/ 7334 w 19691"/>
                <a:gd name="CY112" fmla="*/ 12985 h 21600"/>
                <a:gd name="CX113" fmla="*/ 7384 w 19691"/>
                <a:gd name="CY113" fmla="*/ 13312 h 21600"/>
                <a:gd name="CX114" fmla="*/ 7711 w 19691"/>
                <a:gd name="CY114" fmla="*/ 13337 h 21600"/>
                <a:gd name="CX115" fmla="*/ 7836 w 19691"/>
                <a:gd name="CY115" fmla="*/ 13111 h 21600"/>
                <a:gd name="CX116" fmla="*/ 8163 w 19691"/>
                <a:gd name="CY116" fmla="*/ 13136 h 21600"/>
                <a:gd name="CX117" fmla="*/ 8138 w 19691"/>
                <a:gd name="CY117" fmla="*/ 12935 h 21600"/>
                <a:gd name="CX118" fmla="*/ 8414 w 19691"/>
                <a:gd name="CY118" fmla="*/ 12784 h 21600"/>
                <a:gd name="CX119" fmla="*/ 8339 w 19691"/>
                <a:gd name="CY119" fmla="*/ 11905 h 21600"/>
                <a:gd name="CX120" fmla="*/ 7962 w 19691"/>
                <a:gd name="CY120" fmla="*/ 10850 h 21600"/>
                <a:gd name="CX121" fmla="*/ 7987 w 19691"/>
                <a:gd name="CY121" fmla="*/ 10448 h 21600"/>
                <a:gd name="CX122" fmla="*/ 8916 w 19691"/>
                <a:gd name="CY122" fmla="*/ 9820 h 21600"/>
                <a:gd name="CX123" fmla="*/ 9243 w 19691"/>
                <a:gd name="CY123" fmla="*/ 9193 h 21600"/>
                <a:gd name="CX124" fmla="*/ 10599 w 19691"/>
                <a:gd name="CY124" fmla="*/ 8439 h 21600"/>
                <a:gd name="CX125" fmla="*/ 11453 w 19691"/>
                <a:gd name="CY125" fmla="*/ 7836 h 21600"/>
                <a:gd name="CX126" fmla="*/ 11629 w 19691"/>
                <a:gd name="CY126" fmla="*/ 7510 h 21600"/>
                <a:gd name="CX127" fmla="*/ 12006 w 19691"/>
                <a:gd name="CY127" fmla="*/ 7284 h 21600"/>
                <a:gd name="CX128" fmla="*/ 12106 w 19691"/>
                <a:gd name="CY128" fmla="*/ 7007 h 21600"/>
                <a:gd name="CX129" fmla="*/ 12608 w 19691"/>
                <a:gd name="CY129" fmla="*/ 6380 h 21600"/>
              </a:gdLst>
              <a:ahLst/>
              <a:cxnLst>
                <a:cxn ang="16200000">
                  <a:pos x="CX1" y="CY1"/>
                </a:cxn>
                <a:cxn ang="16200000">
                  <a:pos x="CX2" y="CY2"/>
                </a:cxn>
                <a:cxn ang="16200000">
                  <a:pos x="CX3" y="CY3"/>
                </a:cxn>
                <a:cxn ang="16200000">
                  <a:pos x="CX4" y="CY4"/>
                </a:cxn>
                <a:cxn ang="16200000">
                  <a:pos x="CX5" y="CY5"/>
                </a:cxn>
                <a:cxn ang="16200000">
                  <a:pos x="CX6" y="CY6"/>
                </a:cxn>
                <a:cxn ang="16200000">
                  <a:pos x="CX7" y="CY7"/>
                </a:cxn>
                <a:cxn ang="16200000">
                  <a:pos x="CX8" y="CY8"/>
                </a:cxn>
                <a:cxn ang="16200000">
                  <a:pos x="CX9" y="CY9"/>
                </a:cxn>
                <a:cxn ang="16200000">
                  <a:pos x="CX10" y="CY10"/>
                </a:cxn>
                <a:cxn ang="16200000">
                  <a:pos x="CX11" y="CY11"/>
                </a:cxn>
                <a:cxn ang="16200000">
                  <a:pos x="CX12" y="CY12"/>
                </a:cxn>
                <a:cxn ang="16200000">
                  <a:pos x="CX13" y="CY13"/>
                </a:cxn>
                <a:cxn ang="16200000">
                  <a:pos x="CX14" y="CY14"/>
                </a:cxn>
                <a:cxn ang="16200000">
                  <a:pos x="CX15" y="CY15"/>
                </a:cxn>
                <a:cxn ang="16200000">
                  <a:pos x="CX16" y="CY16"/>
                </a:cxn>
                <a:cxn ang="16200000">
                  <a:pos x="CX17" y="CY17"/>
                </a:cxn>
                <a:cxn ang="16200000">
                  <a:pos x="CX18" y="CY18"/>
                </a:cxn>
                <a:cxn ang="16200000">
                  <a:pos x="CX19" y="CY19"/>
                </a:cxn>
                <a:cxn ang="16200000">
                  <a:pos x="CX20" y="CY20"/>
                </a:cxn>
                <a:cxn ang="16200000">
                  <a:pos x="CX21" y="CY21"/>
                </a:cxn>
                <a:cxn ang="16200000">
                  <a:pos x="CX22" y="CY22"/>
                </a:cxn>
                <a:cxn ang="16200000">
                  <a:pos x="CX23" y="CY23"/>
                </a:cxn>
                <a:cxn ang="0">
                  <a:pos x="CX24" y="CY24"/>
                </a:cxn>
                <a:cxn ang="0">
                  <a:pos x="CX25" y="CY25"/>
                </a:cxn>
                <a:cxn ang="0">
                  <a:pos x="CX26" y="CY26"/>
                </a:cxn>
                <a:cxn ang="0">
                  <a:pos x="CX27" y="CY27"/>
                </a:cxn>
                <a:cxn ang="0">
                  <a:pos x="CX28" y="CY28"/>
                </a:cxn>
                <a:cxn ang="0">
                  <a:pos x="CX29" y="CY29"/>
                </a:cxn>
                <a:cxn ang="0">
                  <a:pos x="CX30" y="CY30"/>
                </a:cxn>
                <a:cxn ang="0">
                  <a:pos x="CX31" y="CY31"/>
                </a:cxn>
                <a:cxn ang="0">
                  <a:pos x="CX32" y="CY32"/>
                </a:cxn>
                <a:cxn ang="0">
                  <a:pos x="CX33" y="CY33"/>
                </a:cxn>
                <a:cxn ang="0">
                  <a:pos x="CX34" y="CY34"/>
                </a:cxn>
                <a:cxn ang="0">
                  <a:pos x="CX35" y="CY35"/>
                </a:cxn>
                <a:cxn ang="0">
                  <a:pos x="CX36" y="CY36"/>
                </a:cxn>
                <a:cxn ang="0">
                  <a:pos x="CX37" y="CY37"/>
                </a:cxn>
                <a:cxn ang="0">
                  <a:pos x="CX38" y="CY38"/>
                </a:cxn>
                <a:cxn ang="0">
                  <a:pos x="CX39" y="CY39"/>
                </a:cxn>
                <a:cxn ang="0">
                  <a:pos x="CX40" y="CY40"/>
                </a:cxn>
                <a:cxn ang="0">
                  <a:pos x="CX41" y="CY41"/>
                </a:cxn>
                <a:cxn ang="0">
                  <a:pos x="CX42" y="CY42"/>
                </a:cxn>
                <a:cxn ang="5400000">
                  <a:pos x="CX43" y="CY43"/>
                </a:cxn>
                <a:cxn ang="5400000">
                  <a:pos x="CX44" y="CY44"/>
                </a:cxn>
                <a:cxn ang="0">
                  <a:pos x="CX45" y="CY45"/>
                </a:cxn>
                <a:cxn ang="0">
                  <a:pos x="CX46" y="CY46"/>
                </a:cxn>
                <a:cxn ang="5400000">
                  <a:pos x="CX47" y="CY47"/>
                </a:cxn>
                <a:cxn ang="5400000">
                  <a:pos x="CX48" y="CY48"/>
                </a:cxn>
                <a:cxn ang="5400000">
                  <a:pos x="CX49" y="CY49"/>
                </a:cxn>
                <a:cxn ang="5400000">
                  <a:pos x="CX50" y="CY50"/>
                </a:cxn>
                <a:cxn ang="5400000">
                  <a:pos x="CX51" y="CY51"/>
                </a:cxn>
                <a:cxn ang="5400000">
                  <a:pos x="CX52" y="CY52"/>
                </a:cxn>
                <a:cxn ang="5400000">
                  <a:pos x="CX53" y="CY53"/>
                </a:cxn>
                <a:cxn ang="5400000">
                  <a:pos x="CX54" y="CY54"/>
                </a:cxn>
                <a:cxn ang="5400000">
                  <a:pos x="CX55" y="CY55"/>
                </a:cxn>
                <a:cxn ang="5400000">
                  <a:pos x="CX56" y="CY56"/>
                </a:cxn>
                <a:cxn ang="5400000">
                  <a:pos x="CX57" y="CY57"/>
                </a:cxn>
                <a:cxn ang="5400000">
                  <a:pos x="CX58" y="CY58"/>
                </a:cxn>
                <a:cxn ang="5400000">
                  <a:pos x="CX59" y="CY59"/>
                </a:cxn>
                <a:cxn ang="5400000">
                  <a:pos x="CX60" y="CY60"/>
                </a:cxn>
                <a:cxn ang="5400000">
                  <a:pos x="CX61" y="CY61"/>
                </a:cxn>
                <a:cxn ang="5400000">
                  <a:pos x="CX62" y="CY62"/>
                </a:cxn>
                <a:cxn ang="5400000">
                  <a:pos x="CX63" y="CY63"/>
                </a:cxn>
                <a:cxn ang="5400000">
                  <a:pos x="CX64" y="CY64"/>
                </a:cxn>
                <a:cxn ang="5400000">
                  <a:pos x="CX65" y="CY65"/>
                </a:cxn>
                <a:cxn ang="5400000">
                  <a:pos x="CX66" y="CY66"/>
                </a:cxn>
                <a:cxn ang="5400000">
                  <a:pos x="CX67" y="CY67"/>
                </a:cxn>
                <a:cxn ang="5400000">
                  <a:pos x="CX68" y="CY68"/>
                </a:cxn>
                <a:cxn ang="5400000">
                  <a:pos x="CX69" y="CY69"/>
                </a:cxn>
                <a:cxn ang="5400000">
                  <a:pos x="CX70" y="CY70"/>
                </a:cxn>
                <a:cxn ang="5400000">
                  <a:pos x="CX71" y="CY71"/>
                </a:cxn>
                <a:cxn ang="5400000">
                  <a:pos x="CX72" y="CY72"/>
                </a:cxn>
                <a:cxn ang="5400000">
                  <a:pos x="CX73" y="CY73"/>
                </a:cxn>
                <a:cxn ang="5400000">
                  <a:pos x="CX74" y="CY74"/>
                </a:cxn>
                <a:cxn ang="5400000">
                  <a:pos x="CX75" y="CY75"/>
                </a:cxn>
                <a:cxn ang="5400000">
                  <a:pos x="CX76" y="CY76"/>
                </a:cxn>
                <a:cxn ang="5400000">
                  <a:pos x="CX77" y="CY77"/>
                </a:cxn>
                <a:cxn ang="5400000">
                  <a:pos x="CX78" y="CY78"/>
                </a:cxn>
                <a:cxn ang="5400000">
                  <a:pos x="CX79" y="CY79"/>
                </a:cxn>
                <a:cxn ang="10800000">
                  <a:pos x="CX80" y="CY80"/>
                </a:cxn>
                <a:cxn ang="10800000">
                  <a:pos x="CX81" y="CY81"/>
                </a:cxn>
                <a:cxn ang="10800000">
                  <a:pos x="CX82" y="CY82"/>
                </a:cxn>
                <a:cxn ang="10800000">
                  <a:pos x="CX83" y="CY83"/>
                </a:cxn>
                <a:cxn ang="10800000">
                  <a:pos x="CX84" y="CY84"/>
                </a:cxn>
                <a:cxn ang="10800000">
                  <a:pos x="CX85" y="CY85"/>
                </a:cxn>
                <a:cxn ang="10800000">
                  <a:pos x="CX86" y="CY86"/>
                </a:cxn>
                <a:cxn ang="10800000">
                  <a:pos x="CX87" y="CY87"/>
                </a:cxn>
                <a:cxn ang="10800000">
                  <a:pos x="CX88" y="CY88"/>
                </a:cxn>
                <a:cxn ang="10800000">
                  <a:pos x="CX89" y="CY89"/>
                </a:cxn>
                <a:cxn ang="10800000">
                  <a:pos x="CX90" y="CY90"/>
                </a:cxn>
                <a:cxn ang="10800000">
                  <a:pos x="CX91" y="CY91"/>
                </a:cxn>
                <a:cxn ang="10800000">
                  <a:pos x="CX92" y="CY92"/>
                </a:cxn>
                <a:cxn ang="10800000">
                  <a:pos x="CX93" y="CY93"/>
                </a:cxn>
                <a:cxn ang="10800000">
                  <a:pos x="CX94" y="CY94"/>
                </a:cxn>
                <a:cxn ang="10800000">
                  <a:pos x="CX95" y="CY95"/>
                </a:cxn>
                <a:cxn ang="10800000">
                  <a:pos x="CX96" y="CY96"/>
                </a:cxn>
                <a:cxn ang="10800000">
                  <a:pos x="CX97" y="CY97"/>
                </a:cxn>
                <a:cxn ang="10800000">
                  <a:pos x="CX98" y="CY98"/>
                </a:cxn>
                <a:cxn ang="10800000">
                  <a:pos x="CX99" y="CY99"/>
                </a:cxn>
                <a:cxn ang="10800000">
                  <a:pos x="CX100" y="CY100"/>
                </a:cxn>
                <a:cxn ang="5400000">
                  <a:pos x="CX101" y="CY101"/>
                </a:cxn>
                <a:cxn ang="10800000">
                  <a:pos x="CX102" y="CY102"/>
                </a:cxn>
                <a:cxn ang="5400000">
                  <a:pos x="CX103" y="CY103"/>
                </a:cxn>
                <a:cxn ang="5400000">
                  <a:pos x="CX104" y="CY104"/>
                </a:cxn>
                <a:cxn ang="10800000">
                  <a:pos x="CX105" y="CY105"/>
                </a:cxn>
                <a:cxn ang="10800000">
                  <a:pos x="CX106" y="CY106"/>
                </a:cxn>
                <a:cxn ang="10800000">
                  <a:pos x="CX107" y="CY107"/>
                </a:cxn>
                <a:cxn ang="10800000">
                  <a:pos x="CX108" y="CY108"/>
                </a:cxn>
                <a:cxn ang="10800000">
                  <a:pos x="CX109" y="CY109"/>
                </a:cxn>
                <a:cxn ang="10800000">
                  <a:pos x="CX110" y="CY110"/>
                </a:cxn>
                <a:cxn ang="10800000">
                  <a:pos x="CX111" y="CY111"/>
                </a:cxn>
                <a:cxn ang="10800000">
                  <a:pos x="CX112" y="CY112"/>
                </a:cxn>
                <a:cxn ang="5400000">
                  <a:pos x="CX113" y="CY113"/>
                </a:cxn>
                <a:cxn ang="5400000">
                  <a:pos x="CX114" y="CY114"/>
                </a:cxn>
                <a:cxn ang="5400000">
                  <a:pos x="CX115" y="CY115"/>
                </a:cxn>
                <a:cxn ang="5400000">
                  <a:pos x="CX116" y="CY116"/>
                </a:cxn>
                <a:cxn ang="5400000">
                  <a:pos x="CX117" y="CY117"/>
                </a:cxn>
                <a:cxn ang="5400000">
                  <a:pos x="CX118" y="CY118"/>
                </a:cxn>
                <a:cxn ang="10800000">
                  <a:pos x="CX119" y="CY119"/>
                </a:cxn>
                <a:cxn ang="10800000">
                  <a:pos x="CX120" y="CY120"/>
                </a:cxn>
                <a:cxn ang="10800000">
                  <a:pos x="CX121" y="CY121"/>
                </a:cxn>
                <a:cxn ang="16200000">
                  <a:pos x="CX122" y="CY122"/>
                </a:cxn>
                <a:cxn ang="16200000">
                  <a:pos x="CX123" y="CY123"/>
                </a:cxn>
                <a:cxn ang="16200000">
                  <a:pos x="CX124" y="CY124"/>
                </a:cxn>
                <a:cxn ang="16200000">
                  <a:pos x="CX125" y="CY125"/>
                </a:cxn>
                <a:cxn ang="16200000">
                  <a:pos x="CX126" y="CY126"/>
                </a:cxn>
                <a:cxn ang="16200000">
                  <a:pos x="CX127" y="CY127"/>
                </a:cxn>
                <a:cxn ang="16200000">
                  <a:pos x="CX128" y="CY128"/>
                </a:cxn>
                <a:cxn ang="16200000">
                  <a:pos x="CX129" y="CY129"/>
                </a:cxn>
              </a:cxnLst>
              <a:rect l="l" t="t" r="r" b="b"/>
              <a:pathLst>
                <a:path w="784" h="860">
                  <a:moveTo>
                    <a:pt x="502" y="254"/>
                  </a:moveTo>
                  <a:lnTo>
                    <a:pt x="522" y="245"/>
                  </a:lnTo>
                  <a:lnTo>
                    <a:pt x="517" y="212"/>
                  </a:lnTo>
                  <a:lnTo>
                    <a:pt x="541" y="196"/>
                  </a:lnTo>
                  <a:lnTo>
                    <a:pt x="553" y="172"/>
                  </a:lnTo>
                  <a:lnTo>
                    <a:pt x="553" y="161"/>
                  </a:lnTo>
                  <a:lnTo>
                    <a:pt x="561" y="144"/>
                  </a:lnTo>
                  <a:lnTo>
                    <a:pt x="567" y="134"/>
                  </a:lnTo>
                  <a:lnTo>
                    <a:pt x="573" y="112"/>
                  </a:lnTo>
                  <a:lnTo>
                    <a:pt x="572" y="88"/>
                  </a:lnTo>
                  <a:lnTo>
                    <a:pt x="562" y="80"/>
                  </a:lnTo>
                  <a:lnTo>
                    <a:pt x="561" y="72"/>
                  </a:lnTo>
                  <a:lnTo>
                    <a:pt x="549" y="37"/>
                  </a:lnTo>
                  <a:lnTo>
                    <a:pt x="541" y="0"/>
                  </a:lnTo>
                  <a:lnTo>
                    <a:pt x="549" y="11"/>
                  </a:lnTo>
                  <a:lnTo>
                    <a:pt x="568" y="46"/>
                  </a:lnTo>
                  <a:lnTo>
                    <a:pt x="579" y="84"/>
                  </a:lnTo>
                  <a:lnTo>
                    <a:pt x="590" y="100"/>
                  </a:lnTo>
                  <a:lnTo>
                    <a:pt x="595" y="110"/>
                  </a:lnTo>
                  <a:lnTo>
                    <a:pt x="599" y="125"/>
                  </a:lnTo>
                  <a:lnTo>
                    <a:pt x="614" y="158"/>
                  </a:lnTo>
                  <a:lnTo>
                    <a:pt x="621" y="200"/>
                  </a:lnTo>
                  <a:lnTo>
                    <a:pt x="622" y="231"/>
                  </a:lnTo>
                  <a:lnTo>
                    <a:pt x="653" y="288"/>
                  </a:lnTo>
                  <a:lnTo>
                    <a:pt x="681" y="355"/>
                  </a:lnTo>
                  <a:lnTo>
                    <a:pt x="691" y="381"/>
                  </a:lnTo>
                  <a:lnTo>
                    <a:pt x="700" y="381"/>
                  </a:lnTo>
                  <a:lnTo>
                    <a:pt x="716" y="396"/>
                  </a:lnTo>
                  <a:lnTo>
                    <a:pt x="724" y="432"/>
                  </a:lnTo>
                  <a:lnTo>
                    <a:pt x="735" y="445"/>
                  </a:lnTo>
                  <a:lnTo>
                    <a:pt x="736" y="468"/>
                  </a:lnTo>
                  <a:lnTo>
                    <a:pt x="772" y="481"/>
                  </a:lnTo>
                  <a:lnTo>
                    <a:pt x="784" y="491"/>
                  </a:lnTo>
                  <a:lnTo>
                    <a:pt x="782" y="507"/>
                  </a:lnTo>
                  <a:lnTo>
                    <a:pt x="747" y="540"/>
                  </a:lnTo>
                  <a:lnTo>
                    <a:pt x="705" y="569"/>
                  </a:lnTo>
                  <a:lnTo>
                    <a:pt x="706" y="575"/>
                  </a:lnTo>
                  <a:lnTo>
                    <a:pt x="686" y="590"/>
                  </a:lnTo>
                  <a:lnTo>
                    <a:pt x="674" y="589"/>
                  </a:lnTo>
                  <a:lnTo>
                    <a:pt x="652" y="605"/>
                  </a:lnTo>
                  <a:lnTo>
                    <a:pt x="649" y="652"/>
                  </a:lnTo>
                  <a:lnTo>
                    <a:pt x="637" y="676"/>
                  </a:lnTo>
                  <a:lnTo>
                    <a:pt x="644" y="684"/>
                  </a:lnTo>
                  <a:lnTo>
                    <a:pt x="677" y="687"/>
                  </a:lnTo>
                  <a:lnTo>
                    <a:pt x="683" y="697"/>
                  </a:lnTo>
                  <a:lnTo>
                    <a:pt x="655" y="741"/>
                  </a:lnTo>
                  <a:lnTo>
                    <a:pt x="645" y="776"/>
                  </a:lnTo>
                  <a:lnTo>
                    <a:pt x="637" y="778"/>
                  </a:lnTo>
                  <a:lnTo>
                    <a:pt x="603" y="780"/>
                  </a:lnTo>
                  <a:lnTo>
                    <a:pt x="586" y="787"/>
                  </a:lnTo>
                  <a:lnTo>
                    <a:pt x="587" y="795"/>
                  </a:lnTo>
                  <a:lnTo>
                    <a:pt x="586" y="808"/>
                  </a:lnTo>
                  <a:lnTo>
                    <a:pt x="511" y="800"/>
                  </a:lnTo>
                  <a:lnTo>
                    <a:pt x="422" y="790"/>
                  </a:lnTo>
                  <a:lnTo>
                    <a:pt x="412" y="775"/>
                  </a:lnTo>
                  <a:lnTo>
                    <a:pt x="407" y="778"/>
                  </a:lnTo>
                  <a:lnTo>
                    <a:pt x="408" y="792"/>
                  </a:lnTo>
                  <a:lnTo>
                    <a:pt x="375" y="801"/>
                  </a:lnTo>
                  <a:lnTo>
                    <a:pt x="349" y="818"/>
                  </a:lnTo>
                  <a:lnTo>
                    <a:pt x="309" y="825"/>
                  </a:lnTo>
                  <a:lnTo>
                    <a:pt x="290" y="844"/>
                  </a:lnTo>
                  <a:lnTo>
                    <a:pt x="281" y="846"/>
                  </a:lnTo>
                  <a:lnTo>
                    <a:pt x="277" y="838"/>
                  </a:lnTo>
                  <a:lnTo>
                    <a:pt x="271" y="838"/>
                  </a:lnTo>
                  <a:lnTo>
                    <a:pt x="278" y="854"/>
                  </a:lnTo>
                  <a:lnTo>
                    <a:pt x="246" y="860"/>
                  </a:lnTo>
                  <a:lnTo>
                    <a:pt x="242" y="849"/>
                  </a:lnTo>
                  <a:lnTo>
                    <a:pt x="236" y="843"/>
                  </a:lnTo>
                  <a:lnTo>
                    <a:pt x="225" y="819"/>
                  </a:lnTo>
                  <a:lnTo>
                    <a:pt x="222" y="795"/>
                  </a:lnTo>
                  <a:lnTo>
                    <a:pt x="183" y="804"/>
                  </a:lnTo>
                  <a:lnTo>
                    <a:pt x="162" y="799"/>
                  </a:lnTo>
                  <a:lnTo>
                    <a:pt x="145" y="804"/>
                  </a:lnTo>
                  <a:lnTo>
                    <a:pt x="132" y="792"/>
                  </a:lnTo>
                  <a:lnTo>
                    <a:pt x="130" y="781"/>
                  </a:lnTo>
                  <a:lnTo>
                    <a:pt x="124" y="763"/>
                  </a:lnTo>
                  <a:lnTo>
                    <a:pt x="78" y="757"/>
                  </a:lnTo>
                  <a:lnTo>
                    <a:pt x="72" y="760"/>
                  </a:lnTo>
                  <a:lnTo>
                    <a:pt x="51" y="750"/>
                  </a:lnTo>
                  <a:lnTo>
                    <a:pt x="43" y="738"/>
                  </a:lnTo>
                  <a:lnTo>
                    <a:pt x="16" y="730"/>
                  </a:lnTo>
                  <a:lnTo>
                    <a:pt x="0" y="705"/>
                  </a:lnTo>
                  <a:lnTo>
                    <a:pt x="6" y="673"/>
                  </a:lnTo>
                  <a:lnTo>
                    <a:pt x="1" y="658"/>
                  </a:lnTo>
                  <a:lnTo>
                    <a:pt x="10" y="636"/>
                  </a:lnTo>
                  <a:lnTo>
                    <a:pt x="10" y="618"/>
                  </a:lnTo>
                  <a:lnTo>
                    <a:pt x="27" y="606"/>
                  </a:lnTo>
                  <a:lnTo>
                    <a:pt x="22" y="595"/>
                  </a:lnTo>
                  <a:lnTo>
                    <a:pt x="37" y="580"/>
                  </a:lnTo>
                  <a:lnTo>
                    <a:pt x="69" y="576"/>
                  </a:lnTo>
                  <a:lnTo>
                    <a:pt x="96" y="582"/>
                  </a:lnTo>
                  <a:lnTo>
                    <a:pt x="106" y="595"/>
                  </a:lnTo>
                  <a:lnTo>
                    <a:pt x="130" y="598"/>
                  </a:lnTo>
                  <a:lnTo>
                    <a:pt x="141" y="595"/>
                  </a:lnTo>
                  <a:lnTo>
                    <a:pt x="157" y="604"/>
                  </a:lnTo>
                  <a:lnTo>
                    <a:pt x="157" y="615"/>
                  </a:lnTo>
                  <a:lnTo>
                    <a:pt x="180" y="633"/>
                  </a:lnTo>
                  <a:lnTo>
                    <a:pt x="196" y="621"/>
                  </a:lnTo>
                  <a:lnTo>
                    <a:pt x="197" y="608"/>
                  </a:lnTo>
                  <a:lnTo>
                    <a:pt x="212" y="611"/>
                  </a:lnTo>
                  <a:lnTo>
                    <a:pt x="223" y="591"/>
                  </a:lnTo>
                  <a:lnTo>
                    <a:pt x="246" y="608"/>
                  </a:lnTo>
                  <a:lnTo>
                    <a:pt x="246" y="593"/>
                  </a:lnTo>
                  <a:lnTo>
                    <a:pt x="232" y="560"/>
                  </a:lnTo>
                  <a:lnTo>
                    <a:pt x="229" y="550"/>
                  </a:lnTo>
                  <a:lnTo>
                    <a:pt x="234" y="543"/>
                  </a:lnTo>
                  <a:lnTo>
                    <a:pt x="253" y="540"/>
                  </a:lnTo>
                  <a:lnTo>
                    <a:pt x="261" y="521"/>
                  </a:lnTo>
                  <a:lnTo>
                    <a:pt x="278" y="505"/>
                  </a:lnTo>
                  <a:lnTo>
                    <a:pt x="293" y="506"/>
                  </a:lnTo>
                  <a:lnTo>
                    <a:pt x="292" y="517"/>
                  </a:lnTo>
                  <a:lnTo>
                    <a:pt x="294" y="530"/>
                  </a:lnTo>
                  <a:lnTo>
                    <a:pt x="307" y="531"/>
                  </a:lnTo>
                  <a:lnTo>
                    <a:pt x="312" y="522"/>
                  </a:lnTo>
                  <a:lnTo>
                    <a:pt x="325" y="523"/>
                  </a:lnTo>
                  <a:lnTo>
                    <a:pt x="324" y="515"/>
                  </a:lnTo>
                  <a:lnTo>
                    <a:pt x="335" y="509"/>
                  </a:lnTo>
                  <a:lnTo>
                    <a:pt x="332" y="474"/>
                  </a:lnTo>
                  <a:lnTo>
                    <a:pt x="317" y="432"/>
                  </a:lnTo>
                  <a:lnTo>
                    <a:pt x="318" y="416"/>
                  </a:lnTo>
                  <a:lnTo>
                    <a:pt x="355" y="391"/>
                  </a:lnTo>
                  <a:lnTo>
                    <a:pt x="368" y="366"/>
                  </a:lnTo>
                  <a:lnTo>
                    <a:pt x="422" y="336"/>
                  </a:lnTo>
                  <a:lnTo>
                    <a:pt x="456" y="312"/>
                  </a:lnTo>
                  <a:lnTo>
                    <a:pt x="463" y="299"/>
                  </a:lnTo>
                  <a:lnTo>
                    <a:pt x="478" y="290"/>
                  </a:lnTo>
                  <a:lnTo>
                    <a:pt x="482" y="279"/>
                  </a:lnTo>
                  <a:lnTo>
                    <a:pt x="502" y="254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0" name="図形 15"/>
            <p:cNvSpPr>
              <a:spLocks noChangeAspect="1"/>
            </p:cNvSpPr>
            <p:nvPr/>
          </p:nvSpPr>
          <p:spPr>
            <a:xfrm>
              <a:off x="2770187" y="4324350"/>
              <a:ext cx="801688" cy="1525587"/>
            </a:xfrm>
            <a:custGeom>
              <a:avLst/>
              <a:gdLst>
                <a:gd name="CX1" fmla="*/ 2238 w 11351"/>
                <a:gd name="CY1" fmla="*/ 13106 h 21600"/>
                <a:gd name="CX2" fmla="*/ 2238 w 11351"/>
                <a:gd name="CY2" fmla="*/ 13106 h 21600"/>
                <a:gd name="CX3" fmla="*/ 1618 w 11351"/>
                <a:gd name="CY3" fmla="*/ 13052 h 21600"/>
                <a:gd name="CX4" fmla="*/ 1375 w 11351"/>
                <a:gd name="CY4" fmla="*/ 12674 h 21600"/>
                <a:gd name="CX5" fmla="*/ 1483 w 11351"/>
                <a:gd name="CY5" fmla="*/ 12297 h 21600"/>
                <a:gd name="CX6" fmla="*/ 1537 w 11351"/>
                <a:gd name="CY6" fmla="*/ 12054 h 21600"/>
                <a:gd name="CX7" fmla="*/ 1321 w 11351"/>
                <a:gd name="CY7" fmla="*/ 11703 h 21600"/>
                <a:gd name="CX8" fmla="*/ 836 w 11351"/>
                <a:gd name="CY8" fmla="*/ 11245 h 21600"/>
                <a:gd name="CX9" fmla="*/ 701 w 11351"/>
                <a:gd name="CY9" fmla="*/ 10760 h 21600"/>
                <a:gd name="CX10" fmla="*/ 377 w 11351"/>
                <a:gd name="CY10" fmla="*/ 10571 h 21600"/>
                <a:gd name="CX11" fmla="*/ 54 w 11351"/>
                <a:gd name="CY11" fmla="*/ 10247 h 21600"/>
                <a:gd name="CX12" fmla="*/ 0 w 11351"/>
                <a:gd name="CY12" fmla="*/ 9924 h 21600"/>
                <a:gd name="CX13" fmla="*/ 27 w 11351"/>
                <a:gd name="CY13" fmla="*/ 9627 h 21600"/>
                <a:gd name="CX14" fmla="*/ 350 w 11351"/>
                <a:gd name="CY14" fmla="*/ 8764 h 21600"/>
                <a:gd name="CX15" fmla="*/ 458 w 11351"/>
                <a:gd name="CY15" fmla="*/ 8387 h 21600"/>
                <a:gd name="CX16" fmla="*/ 377 w 11351"/>
                <a:gd name="CY16" fmla="*/ 8063 h 21600"/>
                <a:gd name="CX17" fmla="*/ 404 w 11351"/>
                <a:gd name="CY17" fmla="*/ 7685 h 21600"/>
                <a:gd name="CX18" fmla="*/ 674 w 11351"/>
                <a:gd name="CY18" fmla="*/ 7200 h 21600"/>
                <a:gd name="CX19" fmla="*/ 1078 w 11351"/>
                <a:gd name="CY19" fmla="*/ 6229 h 21600"/>
                <a:gd name="CX20" fmla="*/ 1510 w 11351"/>
                <a:gd name="CY20" fmla="*/ 5933 h 21600"/>
                <a:gd name="CX21" fmla="*/ 1537 w 11351"/>
                <a:gd name="CY21" fmla="*/ 5501 h 21600"/>
                <a:gd name="CX22" fmla="*/ 1726 w 11351"/>
                <a:gd name="CY22" fmla="*/ 5258 h 21600"/>
                <a:gd name="CX23" fmla="*/ 1672 w 11351"/>
                <a:gd name="CY23" fmla="*/ 5097 h 21600"/>
                <a:gd name="CX24" fmla="*/ 1941 w 11351"/>
                <a:gd name="CY24" fmla="*/ 4746 h 21600"/>
                <a:gd name="CX25" fmla="*/ 1941 w 11351"/>
                <a:gd name="CY25" fmla="*/ 4503 h 21600"/>
                <a:gd name="CX26" fmla="*/ 2507 w 11351"/>
                <a:gd name="CY26" fmla="*/ 4018 h 21600"/>
                <a:gd name="CX27" fmla="*/ 2507 w 11351"/>
                <a:gd name="CY27" fmla="*/ 3802 h 21600"/>
                <a:gd name="CX28" fmla="*/ 2777 w 11351"/>
                <a:gd name="CY28" fmla="*/ 3640 h 21600"/>
                <a:gd name="CX29" fmla="*/ 3640 w 11351"/>
                <a:gd name="CY29" fmla="*/ 3155 h 21600"/>
                <a:gd name="CX30" fmla="*/ 3640 w 11351"/>
                <a:gd name="CY30" fmla="*/ 2751 h 21600"/>
                <a:gd name="CX31" fmla="*/ 3775 w 11351"/>
                <a:gd name="CY31" fmla="*/ 2670 h 21600"/>
                <a:gd name="CX32" fmla="*/ 3855 w 11351"/>
                <a:gd name="CY32" fmla="*/ 2508 h 21600"/>
                <a:gd name="CX33" fmla="*/ 3828 w 11351"/>
                <a:gd name="CY33" fmla="*/ 2265 h 21600"/>
                <a:gd name="CX34" fmla="*/ 4071 w 11351"/>
                <a:gd name="CY34" fmla="*/ 2184 h 21600"/>
                <a:gd name="CX35" fmla="*/ 4341 w 11351"/>
                <a:gd name="CY35" fmla="*/ 1780 h 21600"/>
                <a:gd name="CX36" fmla="*/ 4799 w 11351"/>
                <a:gd name="CY36" fmla="*/ 1699 h 21600"/>
                <a:gd name="CX37" fmla="*/ 5230 w 11351"/>
                <a:gd name="CY37" fmla="*/ 1160 h 21600"/>
                <a:gd name="CX38" fmla="*/ 5230 w 11351"/>
                <a:gd name="CY38" fmla="*/ 917 h 21600"/>
                <a:gd name="CX39" fmla="*/ 5311 w 11351"/>
                <a:gd name="CY39" fmla="*/ 485 h 21600"/>
                <a:gd name="CX40" fmla="*/ 5743 w 11351"/>
                <a:gd name="CY40" fmla="*/ 485 h 21600"/>
                <a:gd name="CX41" fmla="*/ 5958 w 11351"/>
                <a:gd name="CY41" fmla="*/ 270 h 21600"/>
                <a:gd name="CX42" fmla="*/ 6066 w 11351"/>
                <a:gd name="CY42" fmla="*/ 566 h 21600"/>
                <a:gd name="CX43" fmla="*/ 6498 w 11351"/>
                <a:gd name="CY43" fmla="*/ 431 h 21600"/>
                <a:gd name="CX44" fmla="*/ 6875 w 11351"/>
                <a:gd name="CY44" fmla="*/ 485 h 21600"/>
                <a:gd name="CX45" fmla="*/ 6956 w 11351"/>
                <a:gd name="CY45" fmla="*/ 324 h 21600"/>
                <a:gd name="CX46" fmla="*/ 6929 w 11351"/>
                <a:gd name="CY46" fmla="*/ 108 h 21600"/>
                <a:gd name="CX47" fmla="*/ 7306 w 11351"/>
                <a:gd name="CY47" fmla="*/ 0 h 21600"/>
                <a:gd name="CX48" fmla="*/ 7495 w 11351"/>
                <a:gd name="CY48" fmla="*/ 81 h 21600"/>
                <a:gd name="CX49" fmla="*/ 7747 w 11351"/>
                <a:gd name="CY49" fmla="*/ 378 h 21600"/>
                <a:gd name="CX50" fmla="*/ 7684 w 11351"/>
                <a:gd name="CY50" fmla="*/ 593 h 21600"/>
                <a:gd name="CX51" fmla="*/ 8061 w 11351"/>
                <a:gd name="CY51" fmla="*/ 971 h 21600"/>
                <a:gd name="CX52" fmla="*/ 8385 w 11351"/>
                <a:gd name="CY52" fmla="*/ 971 h 21600"/>
                <a:gd name="CX53" fmla="*/ 8358 w 11351"/>
                <a:gd name="CY53" fmla="*/ 1348 h 21600"/>
                <a:gd name="CX54" fmla="*/ 8358 w 11351"/>
                <a:gd name="CY54" fmla="*/ 1753 h 21600"/>
                <a:gd name="CX55" fmla="*/ 7927 w 11351"/>
                <a:gd name="CY55" fmla="*/ 2778 h 21600"/>
                <a:gd name="CX56" fmla="*/ 7549 w 11351"/>
                <a:gd name="CY56" fmla="*/ 3290 h 21600"/>
                <a:gd name="CX57" fmla="*/ 7603 w 11351"/>
                <a:gd name="CY57" fmla="*/ 3748 h 21600"/>
                <a:gd name="CX58" fmla="*/ 7711 w 11351"/>
                <a:gd name="CY58" fmla="*/ 4665 h 21600"/>
                <a:gd name="CX59" fmla="*/ 7981 w 11351"/>
                <a:gd name="CY59" fmla="*/ 4854 h 21600"/>
                <a:gd name="CX60" fmla="*/ 9248 w 11351"/>
                <a:gd name="CY60" fmla="*/ 4881 h 21600"/>
                <a:gd name="CX61" fmla="*/ 9275 w 11351"/>
                <a:gd name="CY61" fmla="*/ 5070 h 21600"/>
                <a:gd name="CX62" fmla="*/ 9167 w 11351"/>
                <a:gd name="CY62" fmla="*/ 5339 h 21600"/>
                <a:gd name="CX63" fmla="*/ 9436 w 11351"/>
                <a:gd name="CY63" fmla="*/ 5960 h 21600"/>
                <a:gd name="CX64" fmla="*/ 9733 w 11351"/>
                <a:gd name="CY64" fmla="*/ 6202 h 21600"/>
                <a:gd name="CX65" fmla="*/ 10353 w 11351"/>
                <a:gd name="CY65" fmla="*/ 6310 h 21600"/>
                <a:gd name="CX66" fmla="*/ 10784 w 11351"/>
                <a:gd name="CY66" fmla="*/ 6310 h 21600"/>
                <a:gd name="CX67" fmla="*/ 11135 w 11351"/>
                <a:gd name="CY67" fmla="*/ 6876 h 21600"/>
                <a:gd name="CX68" fmla="*/ 11027 w 11351"/>
                <a:gd name="CY68" fmla="*/ 7712 h 21600"/>
                <a:gd name="CX69" fmla="*/ 11162 w 11351"/>
                <a:gd name="CY69" fmla="*/ 7901 h 21600"/>
                <a:gd name="CX70" fmla="*/ 11351 w 11351"/>
                <a:gd name="CY70" fmla="*/ 8117 h 21600"/>
                <a:gd name="CX71" fmla="*/ 11351 w 11351"/>
                <a:gd name="CY71" fmla="*/ 8413 h 21600"/>
                <a:gd name="CX72" fmla="*/ 11162 w 11351"/>
                <a:gd name="CY72" fmla="*/ 8737 h 21600"/>
                <a:gd name="CX73" fmla="*/ 11216 w 11351"/>
                <a:gd name="CY73" fmla="*/ 9034 h 21600"/>
                <a:gd name="CX74" fmla="*/ 10758 w 11351"/>
                <a:gd name="CY74" fmla="*/ 9222 h 21600"/>
                <a:gd name="CX75" fmla="*/ 10353 w 11351"/>
                <a:gd name="CY75" fmla="*/ 9357 h 21600"/>
                <a:gd name="CX76" fmla="*/ 10137 w 11351"/>
                <a:gd name="CY76" fmla="*/ 9681 h 21600"/>
                <a:gd name="CX77" fmla="*/ 10057 w 11351"/>
                <a:gd name="CY77" fmla="*/ 9951 h 21600"/>
                <a:gd name="CX78" fmla="*/ 9544 w 11351"/>
                <a:gd name="CY78" fmla="*/ 10355 h 21600"/>
                <a:gd name="CX79" fmla="*/ 9490 w 11351"/>
                <a:gd name="CY79" fmla="*/ 10894 h 21600"/>
                <a:gd name="CX80" fmla="*/ 9086 w 11351"/>
                <a:gd name="CY80" fmla="*/ 11002 h 21600"/>
                <a:gd name="CX81" fmla="*/ 8735 w 11351"/>
                <a:gd name="CY81" fmla="*/ 11407 h 21600"/>
                <a:gd name="CX82" fmla="*/ 8708 w 11351"/>
                <a:gd name="CY82" fmla="*/ 11757 h 21600"/>
                <a:gd name="CX83" fmla="*/ 8223 w 11351"/>
                <a:gd name="CY83" fmla="*/ 11757 h 21600"/>
                <a:gd name="CX84" fmla="*/ 7846 w 11351"/>
                <a:gd name="CY84" fmla="*/ 11892 h 21600"/>
                <a:gd name="CX85" fmla="*/ 7819 w 11351"/>
                <a:gd name="CY85" fmla="*/ 12404 h 21600"/>
                <a:gd name="CX86" fmla="*/ 8061 w 11351"/>
                <a:gd name="CY86" fmla="*/ 12836 h 21600"/>
                <a:gd name="CX87" fmla="*/ 8385 w 11351"/>
                <a:gd name="CY87" fmla="*/ 13133 h 21600"/>
                <a:gd name="CX88" fmla="*/ 8358 w 11351"/>
                <a:gd name="CY88" fmla="*/ 13483 h 21600"/>
                <a:gd name="CX89" fmla="*/ 8142 w 11351"/>
                <a:gd name="CY89" fmla="*/ 13807 h 21600"/>
                <a:gd name="CX90" fmla="*/ 7846 w 11351"/>
                <a:gd name="CY90" fmla="*/ 13753 h 21600"/>
                <a:gd name="CX91" fmla="*/ 7576 w 11351"/>
                <a:gd name="CY91" fmla="*/ 13861 h 21600"/>
                <a:gd name="CX92" fmla="*/ 7549 w 11351"/>
                <a:gd name="CY92" fmla="*/ 14022 h 21600"/>
                <a:gd name="CX93" fmla="*/ 7765 w 11351"/>
                <a:gd name="CY93" fmla="*/ 14319 h 21600"/>
                <a:gd name="CX94" fmla="*/ 7226 w 11351"/>
                <a:gd name="CY94" fmla="*/ 14319 h 21600"/>
                <a:gd name="CX95" fmla="*/ 7765 w 11351"/>
                <a:gd name="CY95" fmla="*/ 14813 h 21600"/>
                <a:gd name="CX96" fmla="*/ 8223 w 11351"/>
                <a:gd name="CY96" fmla="*/ 15479 h 21600"/>
                <a:gd name="CX97" fmla="*/ 8250 w 11351"/>
                <a:gd name="CY97" fmla="*/ 15775 h 21600"/>
                <a:gd name="CX98" fmla="*/ 8547 w 11351"/>
                <a:gd name="CY98" fmla="*/ 15937 h 21600"/>
                <a:gd name="CX99" fmla="*/ 8520 w 11351"/>
                <a:gd name="CY99" fmla="*/ 16126 h 21600"/>
                <a:gd name="CX100" fmla="*/ 8762 w 11351"/>
                <a:gd name="CY100" fmla="*/ 16207 h 21600"/>
                <a:gd name="CX101" fmla="*/ 8870 w 11351"/>
                <a:gd name="CY101" fmla="*/ 16557 h 21600"/>
                <a:gd name="CX102" fmla="*/ 9113 w 11351"/>
                <a:gd name="CY102" fmla="*/ 16800 h 21600"/>
                <a:gd name="CX103" fmla="*/ 9167 w 11351"/>
                <a:gd name="CY103" fmla="*/ 16962 h 21600"/>
                <a:gd name="CX104" fmla="*/ 9248 w 11351"/>
                <a:gd name="CY104" fmla="*/ 17178 h 21600"/>
                <a:gd name="CX105" fmla="*/ 9248 w 11351"/>
                <a:gd name="CY105" fmla="*/ 17339 h 21600"/>
                <a:gd name="CX106" fmla="*/ 9194 w 11351"/>
                <a:gd name="CY106" fmla="*/ 17528 h 21600"/>
                <a:gd name="CX107" fmla="*/ 8978 w 11351"/>
                <a:gd name="CY107" fmla="*/ 17555 h 21600"/>
                <a:gd name="CX108" fmla="*/ 8951 w 11351"/>
                <a:gd name="CY108" fmla="*/ 17960 h 21600"/>
                <a:gd name="CX109" fmla="*/ 9221 w 11351"/>
                <a:gd name="CY109" fmla="*/ 18391 h 21600"/>
                <a:gd name="CX110" fmla="*/ 9032 w 11351"/>
                <a:gd name="CY110" fmla="*/ 18822 h 21600"/>
                <a:gd name="CX111" fmla="*/ 9005 w 11351"/>
                <a:gd name="CY111" fmla="*/ 19065 h 21600"/>
                <a:gd name="CX112" fmla="*/ 9275 w 11351"/>
                <a:gd name="CY112" fmla="*/ 19092 h 21600"/>
                <a:gd name="CX113" fmla="*/ 9329 w 11351"/>
                <a:gd name="CY113" fmla="*/ 18849 h 21600"/>
                <a:gd name="CX114" fmla="*/ 9571 w 11351"/>
                <a:gd name="CY114" fmla="*/ 18769 h 21600"/>
                <a:gd name="CX115" fmla="*/ 9733 w 11351"/>
                <a:gd name="CY115" fmla="*/ 18957 h 21600"/>
                <a:gd name="CX116" fmla="*/ 10030 w 11351"/>
                <a:gd name="CY116" fmla="*/ 18930 h 21600"/>
                <a:gd name="CX117" fmla="*/ 10057 w 11351"/>
                <a:gd name="CY117" fmla="*/ 20306 h 21600"/>
                <a:gd name="CX118" fmla="*/ 9652 w 11351"/>
                <a:gd name="CY118" fmla="*/ 20602 h 21600"/>
                <a:gd name="CX119" fmla="*/ 9706 w 11351"/>
                <a:gd name="CY119" fmla="*/ 21088 h 21600"/>
                <a:gd name="CX120" fmla="*/ 9463 w 11351"/>
                <a:gd name="CY120" fmla="*/ 21600 h 21600"/>
                <a:gd name="CX121" fmla="*/ 8924 w 11351"/>
                <a:gd name="CY121" fmla="*/ 21411 h 21600"/>
                <a:gd name="CX122" fmla="*/ 5824 w 11351"/>
                <a:gd name="CY122" fmla="*/ 20440 h 21600"/>
                <a:gd name="CX123" fmla="*/ 4988 w 11351"/>
                <a:gd name="CY123" fmla="*/ 20171 h 21600"/>
                <a:gd name="CX124" fmla="*/ 1833 w 11351"/>
                <a:gd name="CY124" fmla="*/ 19524 h 21600"/>
                <a:gd name="CX125" fmla="*/ 1213 w 11351"/>
                <a:gd name="CY125" fmla="*/ 18472 h 21600"/>
                <a:gd name="CX126" fmla="*/ 890 w 11351"/>
                <a:gd name="CY126" fmla="*/ 18283 h 21600"/>
                <a:gd name="CX127" fmla="*/ 755 w 11351"/>
                <a:gd name="CY127" fmla="*/ 17933 h 21600"/>
                <a:gd name="CX128" fmla="*/ 1025 w 11351"/>
                <a:gd name="CY128" fmla="*/ 17870 h 21600"/>
                <a:gd name="CX129" fmla="*/ 1321 w 11351"/>
                <a:gd name="CY129" fmla="*/ 17879 h 21600"/>
                <a:gd name="CX130" fmla="*/ 1699 w 11351"/>
                <a:gd name="CY130" fmla="*/ 17717 h 21600"/>
                <a:gd name="CX131" fmla="*/ 1672 w 11351"/>
                <a:gd name="CY131" fmla="*/ 17151 h 21600"/>
                <a:gd name="CX132" fmla="*/ 2049 w 11351"/>
                <a:gd name="CY132" fmla="*/ 17043 h 21600"/>
                <a:gd name="CX133" fmla="*/ 2130 w 11351"/>
                <a:gd name="CY133" fmla="*/ 16773 h 21600"/>
                <a:gd name="CX134" fmla="*/ 2939 w 11351"/>
                <a:gd name="CY134" fmla="*/ 16584 h 21600"/>
                <a:gd name="CX135" fmla="*/ 2993 w 11351"/>
                <a:gd name="CY135" fmla="*/ 16342 h 21600"/>
                <a:gd name="CX136" fmla="*/ 2723 w 11351"/>
                <a:gd name="CY136" fmla="*/ 16261 h 21600"/>
                <a:gd name="CX137" fmla="*/ 2804 w 11351"/>
                <a:gd name="CY137" fmla="*/ 16018 h 21600"/>
                <a:gd name="CX138" fmla="*/ 3101 w 11351"/>
                <a:gd name="CY138" fmla="*/ 15721 h 21600"/>
                <a:gd name="CX139" fmla="*/ 3020 w 11351"/>
                <a:gd name="CY139" fmla="*/ 15587 h 21600"/>
                <a:gd name="CX140" fmla="*/ 2669 w 11351"/>
                <a:gd name="CY140" fmla="*/ 15802 h 21600"/>
                <a:gd name="CX141" fmla="*/ 2400 w 11351"/>
                <a:gd name="CY141" fmla="*/ 15775 h 21600"/>
                <a:gd name="CX142" fmla="*/ 2427 w 11351"/>
                <a:gd name="CY142" fmla="*/ 15587 h 21600"/>
                <a:gd name="CX143" fmla="*/ 2777 w 11351"/>
                <a:gd name="CY143" fmla="*/ 15236 h 21600"/>
                <a:gd name="CX144" fmla="*/ 3020 w 11351"/>
                <a:gd name="CY144" fmla="*/ 15263 h 21600"/>
                <a:gd name="CX145" fmla="*/ 3208 w 11351"/>
                <a:gd name="CY145" fmla="*/ 15020 h 21600"/>
                <a:gd name="CX146" fmla="*/ 3424 w 11351"/>
                <a:gd name="CY146" fmla="*/ 15074 h 21600"/>
                <a:gd name="CX147" fmla="*/ 3694 w 11351"/>
                <a:gd name="CY147" fmla="*/ 14831 h 21600"/>
                <a:gd name="CX148" fmla="*/ 4017 w 11351"/>
                <a:gd name="CY148" fmla="*/ 14804 h 21600"/>
                <a:gd name="CX149" fmla="*/ 4314 w 11351"/>
                <a:gd name="CY149" fmla="*/ 14831 h 21600"/>
                <a:gd name="CX150" fmla="*/ 4341 w 11351"/>
                <a:gd name="CY150" fmla="*/ 14616 h 21600"/>
                <a:gd name="CX151" fmla="*/ 4772 w 11351"/>
                <a:gd name="CY151" fmla="*/ 14346 h 21600"/>
                <a:gd name="CX152" fmla="*/ 4799 w 11351"/>
                <a:gd name="CY152" fmla="*/ 14103 h 21600"/>
                <a:gd name="CX153" fmla="*/ 4637 w 11351"/>
                <a:gd name="CY153" fmla="*/ 13861 h 21600"/>
                <a:gd name="CX154" fmla="*/ 4287 w 11351"/>
                <a:gd name="CY154" fmla="*/ 13888 h 21600"/>
                <a:gd name="CX155" fmla="*/ 4152 w 11351"/>
                <a:gd name="CY155" fmla="*/ 13537 h 21600"/>
                <a:gd name="CX156" fmla="*/ 3613 w 11351"/>
                <a:gd name="CY156" fmla="*/ 13564 h 21600"/>
                <a:gd name="CX157" fmla="*/ 3235 w 11351"/>
                <a:gd name="CY157" fmla="*/ 13780 h 21600"/>
                <a:gd name="CX158" fmla="*/ 2885 w 11351"/>
                <a:gd name="CY158" fmla="*/ 13645 h 21600"/>
                <a:gd name="CX159" fmla="*/ 2615 w 11351"/>
                <a:gd name="CY159" fmla="*/ 13564 h 21600"/>
                <a:gd name="CX160" fmla="*/ 2238 w 11351"/>
                <a:gd name="CY160" fmla="*/ 13106 h 21600"/>
              </a:gdLst>
              <a:ahLst/>
              <a:cxnLst>
                <a:cxn ang="10800000">
                  <a:pos x="CX1" y="CY1"/>
                </a:cxn>
                <a:cxn ang="10800000">
                  <a:pos x="CX2" y="CY2"/>
                </a:cxn>
                <a:cxn ang="10800000">
                  <a:pos x="CX3" y="CY3"/>
                </a:cxn>
                <a:cxn ang="10800000">
                  <a:pos x="CX4" y="CY4"/>
                </a:cxn>
                <a:cxn ang="10800000">
                  <a:pos x="CX5" y="CY5"/>
                </a:cxn>
                <a:cxn ang="10800000">
                  <a:pos x="CX6" y="CY6"/>
                </a:cxn>
                <a:cxn ang="10800000">
                  <a:pos x="CX7" y="CY7"/>
                </a:cxn>
                <a:cxn ang="10800000">
                  <a:pos x="CX8" y="CY8"/>
                </a:cxn>
                <a:cxn ang="10800000">
                  <a:pos x="CX9" y="CY9"/>
                </a:cxn>
                <a:cxn ang="10800000">
                  <a:pos x="CX10" y="CY10"/>
                </a:cxn>
                <a:cxn ang="10800000">
                  <a:pos x="CX11" y="CY11"/>
                </a:cxn>
                <a:cxn ang="10800000">
                  <a:pos x="CX12" y="CY12"/>
                </a:cxn>
                <a:cxn ang="10800000">
                  <a:pos x="CX13" y="CY13"/>
                </a:cxn>
                <a:cxn ang="10800000">
                  <a:pos x="CX14" y="CY14"/>
                </a:cxn>
                <a:cxn ang="10800000">
                  <a:pos x="CX15" y="CY15"/>
                </a:cxn>
                <a:cxn ang="10800000">
                  <a:pos x="CX16" y="CY16"/>
                </a:cxn>
                <a:cxn ang="10800000">
                  <a:pos x="CX17" y="CY17"/>
                </a:cxn>
                <a:cxn ang="10800000">
                  <a:pos x="CX18" y="CY18"/>
                </a:cxn>
                <a:cxn ang="10800000">
                  <a:pos x="CX19" y="CY19"/>
                </a:cxn>
                <a:cxn ang="16200000">
                  <a:pos x="CX20" y="CY20"/>
                </a:cxn>
                <a:cxn ang="16200000">
                  <a:pos x="CX21" y="CY21"/>
                </a:cxn>
                <a:cxn ang="16200000">
                  <a:pos x="CX22" y="CY22"/>
                </a:cxn>
                <a:cxn ang="16200000">
                  <a:pos x="CX23" y="CY23"/>
                </a:cxn>
                <a:cxn ang="16200000">
                  <a:pos x="CX24" y="CY24"/>
                </a:cxn>
                <a:cxn ang="16200000">
                  <a:pos x="CX25" y="CY25"/>
                </a:cxn>
                <a:cxn ang="16200000">
                  <a:pos x="CX26" y="CY26"/>
                </a:cxn>
                <a:cxn ang="16200000">
                  <a:pos x="CX27" y="CY27"/>
                </a:cxn>
                <a:cxn ang="16200000">
                  <a:pos x="CX28" y="CY28"/>
                </a:cxn>
                <a:cxn ang="16200000">
                  <a:pos x="CX29" y="CY29"/>
                </a:cxn>
                <a:cxn ang="16200000">
                  <a:pos x="CX30" y="CY30"/>
                </a:cxn>
                <a:cxn ang="16200000">
                  <a:pos x="CX31" y="CY31"/>
                </a:cxn>
                <a:cxn ang="16200000">
                  <a:pos x="CX32" y="CY32"/>
                </a:cxn>
                <a:cxn ang="16200000">
                  <a:pos x="CX33" y="CY33"/>
                </a:cxn>
                <a:cxn ang="16200000">
                  <a:pos x="CX34" y="CY34"/>
                </a:cxn>
                <a:cxn ang="16200000">
                  <a:pos x="CX35" y="CY35"/>
                </a:cxn>
                <a:cxn ang="16200000">
                  <a:pos x="CX36" y="CY36"/>
                </a:cxn>
                <a:cxn ang="16200000">
                  <a:pos x="CX37" y="CY37"/>
                </a:cxn>
                <a:cxn ang="16200000">
                  <a:pos x="CX38" y="CY38"/>
                </a:cxn>
                <a:cxn ang="16200000">
                  <a:pos x="CX39" y="CY39"/>
                </a:cxn>
                <a:cxn ang="16200000">
                  <a:pos x="CX40" y="CY40"/>
                </a:cxn>
                <a:cxn ang="16200000">
                  <a:pos x="CX41" y="CY41"/>
                </a:cxn>
                <a:cxn ang="16200000">
                  <a:pos x="CX42" y="CY42"/>
                </a:cxn>
                <a:cxn ang="16200000">
                  <a:pos x="CX43" y="CY43"/>
                </a:cxn>
                <a:cxn ang="16200000">
                  <a:pos x="CX44" y="CY44"/>
                </a:cxn>
                <a:cxn ang="16200000">
                  <a:pos x="CX45" y="CY45"/>
                </a:cxn>
                <a:cxn ang="16200000">
                  <a:pos x="CX46" y="CY46"/>
                </a:cxn>
                <a:cxn ang="16200000">
                  <a:pos x="CX47" y="CY47"/>
                </a:cxn>
                <a:cxn ang="16200000">
                  <a:pos x="CX48" y="CY48"/>
                </a:cxn>
                <a:cxn ang="16200000">
                  <a:pos x="CX49" y="CY49"/>
                </a:cxn>
                <a:cxn ang="16200000">
                  <a:pos x="CX50" y="CY50"/>
                </a:cxn>
                <a:cxn ang="16200000">
                  <a:pos x="CX51" y="CY51"/>
                </a:cxn>
                <a:cxn ang="16200000">
                  <a:pos x="CX52" y="CY52"/>
                </a:cxn>
                <a:cxn ang="16200000">
                  <a:pos x="CX53" y="CY53"/>
                </a:cxn>
                <a:cxn ang="16200000">
                  <a:pos x="CX54" y="CY54"/>
                </a:cxn>
                <a:cxn ang="16200000">
                  <a:pos x="CX55" y="CY55"/>
                </a:cxn>
                <a:cxn ang="16200000">
                  <a:pos x="CX56" y="CY56"/>
                </a:cxn>
                <a:cxn ang="16200000">
                  <a:pos x="CX57" y="CY57"/>
                </a:cxn>
                <a:cxn ang="16200000">
                  <a:pos x="CX58" y="CY58"/>
                </a:cxn>
                <a:cxn ang="16200000">
                  <a:pos x="CX59" y="CY59"/>
                </a:cxn>
                <a:cxn ang="16200000">
                  <a:pos x="CX60" y="CY60"/>
                </a:cxn>
                <a:cxn ang="16200000">
                  <a:pos x="CX61" y="CY61"/>
                </a:cxn>
                <a:cxn ang="16200000">
                  <a:pos x="CX62" y="CY62"/>
                </a:cxn>
                <a:cxn ang="16200000">
                  <a:pos x="CX63" y="CY63"/>
                </a:cxn>
                <a:cxn ang="16200000">
                  <a:pos x="CX64" y="CY64"/>
                </a:cxn>
                <a:cxn ang="0">
                  <a:pos x="CX65" y="CY65"/>
                </a:cxn>
                <a:cxn ang="0">
                  <a:pos x="CX66" y="CY66"/>
                </a:cxn>
                <a:cxn ang="0">
                  <a:pos x="CX67" y="CY67"/>
                </a:cxn>
                <a:cxn ang="0">
                  <a:pos x="CX68" y="CY68"/>
                </a:cxn>
                <a:cxn ang="0">
                  <a:pos x="CX69" y="CY69"/>
                </a:cxn>
                <a:cxn ang="0">
                  <a:pos x="CX70" y="CY70"/>
                </a:cxn>
                <a:cxn ang="0">
                  <a:pos x="CX71" y="CY71"/>
                </a:cxn>
                <a:cxn ang="0">
                  <a:pos x="CX72" y="CY72"/>
                </a:cxn>
                <a:cxn ang="0">
                  <a:pos x="CX73" y="CY73"/>
                </a:cxn>
                <a:cxn ang="0">
                  <a:pos x="CX74" y="CY74"/>
                </a:cxn>
                <a:cxn ang="0">
                  <a:pos x="CX75" y="CY75"/>
                </a:cxn>
                <a:cxn ang="0">
                  <a:pos x="CX76" y="CY76"/>
                </a:cxn>
                <a:cxn ang="0">
                  <a:pos x="CX77" y="CY77"/>
                </a:cxn>
                <a:cxn ang="0">
                  <a:pos x="CX78" y="CY78"/>
                </a:cxn>
                <a:cxn ang="0">
                  <a:pos x="CX79" y="CY79"/>
                </a:cxn>
                <a:cxn ang="0">
                  <a:pos x="CX80" y="CY80"/>
                </a:cxn>
                <a:cxn ang="0">
                  <a:pos x="CX81" y="CY81"/>
                </a:cxn>
                <a:cxn ang="0">
                  <a:pos x="CX82" y="CY82"/>
                </a:cxn>
                <a:cxn ang="0">
                  <a:pos x="CX83" y="CY83"/>
                </a:cxn>
                <a:cxn ang="0">
                  <a:pos x="CX84" y="CY84"/>
                </a:cxn>
                <a:cxn ang="0">
                  <a:pos x="CX85" y="CY85"/>
                </a:cxn>
                <a:cxn ang="0">
                  <a:pos x="CX86" y="CY86"/>
                </a:cxn>
                <a:cxn ang="0">
                  <a:pos x="CX87" y="CY87"/>
                </a:cxn>
                <a:cxn ang="5400000">
                  <a:pos x="CX88" y="CY88"/>
                </a:cxn>
                <a:cxn ang="5400000">
                  <a:pos x="CX89" y="CY89"/>
                </a:cxn>
                <a:cxn ang="5400000">
                  <a:pos x="CX90" y="CY90"/>
                </a:cxn>
                <a:cxn ang="5400000">
                  <a:pos x="CX91" y="CY91"/>
                </a:cxn>
                <a:cxn ang="5400000">
                  <a:pos x="CX92" y="CY92"/>
                </a:cxn>
                <a:cxn ang="5400000">
                  <a:pos x="CX93" y="CY93"/>
                </a:cxn>
                <a:cxn ang="5400000">
                  <a:pos x="CX94" y="CY94"/>
                </a:cxn>
                <a:cxn ang="5400000">
                  <a:pos x="CX95" y="CY95"/>
                </a:cxn>
                <a:cxn ang="5400000">
                  <a:pos x="CX96" y="CY96"/>
                </a:cxn>
                <a:cxn ang="5400000">
                  <a:pos x="CX97" y="CY97"/>
                </a:cxn>
                <a:cxn ang="5400000">
                  <a:pos x="CX98" y="CY98"/>
                </a:cxn>
                <a:cxn ang="5400000">
                  <a:pos x="CX99" y="CY99"/>
                </a:cxn>
                <a:cxn ang="5400000">
                  <a:pos x="CX100" y="CY100"/>
                </a:cxn>
                <a:cxn ang="5400000">
                  <a:pos x="CX101" y="CY101"/>
                </a:cxn>
                <a:cxn ang="5400000">
                  <a:pos x="CX102" y="CY102"/>
                </a:cxn>
                <a:cxn ang="5400000">
                  <a:pos x="CX103" y="CY103"/>
                </a:cxn>
                <a:cxn ang="5400000">
                  <a:pos x="CX104" y="CY104"/>
                </a:cxn>
                <a:cxn ang="5400000">
                  <a:pos x="CX105" y="CY105"/>
                </a:cxn>
                <a:cxn ang="5400000">
                  <a:pos x="CX106" y="CY106"/>
                </a:cxn>
                <a:cxn ang="5400000">
                  <a:pos x="CX107" y="CY107"/>
                </a:cxn>
                <a:cxn ang="5400000">
                  <a:pos x="CX108" y="CY108"/>
                </a:cxn>
                <a:cxn ang="5400000">
                  <a:pos x="CX109" y="CY109"/>
                </a:cxn>
                <a:cxn ang="5400000">
                  <a:pos x="CX110" y="CY110"/>
                </a:cxn>
                <a:cxn ang="5400000">
                  <a:pos x="CX111" y="CY111"/>
                </a:cxn>
                <a:cxn ang="5400000">
                  <a:pos x="CX112" y="CY112"/>
                </a:cxn>
                <a:cxn ang="5400000">
                  <a:pos x="CX113" y="CY113"/>
                </a:cxn>
                <a:cxn ang="5400000">
                  <a:pos x="CX114" y="CY114"/>
                </a:cxn>
                <a:cxn ang="5400000">
                  <a:pos x="CX115" y="CY115"/>
                </a:cxn>
                <a:cxn ang="5400000">
                  <a:pos x="CX116" y="CY116"/>
                </a:cxn>
                <a:cxn ang="5400000">
                  <a:pos x="CX117" y="CY117"/>
                </a:cxn>
                <a:cxn ang="5400000">
                  <a:pos x="CX118" y="CY118"/>
                </a:cxn>
                <a:cxn ang="5400000">
                  <a:pos x="CX119" y="CY119"/>
                </a:cxn>
                <a:cxn ang="5400000">
                  <a:pos x="CX120" y="CY120"/>
                </a:cxn>
                <a:cxn ang="5400000">
                  <a:pos x="CX121" y="CY121"/>
                </a:cxn>
                <a:cxn ang="5400000">
                  <a:pos x="CX122" y="CY122"/>
                </a:cxn>
                <a:cxn ang="5400000">
                  <a:pos x="CX123" y="CY123"/>
                </a:cxn>
                <a:cxn ang="5400000">
                  <a:pos x="CX124" y="CY124"/>
                </a:cxn>
                <a:cxn ang="5400000">
                  <a:pos x="CX125" y="CY125"/>
                </a:cxn>
                <a:cxn ang="5400000">
                  <a:pos x="CX126" y="CY126"/>
                </a:cxn>
                <a:cxn ang="5400000">
                  <a:pos x="CX127" y="CY127"/>
                </a:cxn>
                <a:cxn ang="5400000">
                  <a:pos x="CX128" y="CY128"/>
                </a:cxn>
                <a:cxn ang="5400000">
                  <a:pos x="CX129" y="CY129"/>
                </a:cxn>
                <a:cxn ang="5400000">
                  <a:pos x="CX130" y="CY130"/>
                </a:cxn>
                <a:cxn ang="5400000">
                  <a:pos x="CX131" y="CY131"/>
                </a:cxn>
                <a:cxn ang="5400000">
                  <a:pos x="CX132" y="CY132"/>
                </a:cxn>
                <a:cxn ang="5400000">
                  <a:pos x="CX133" y="CY133"/>
                </a:cxn>
                <a:cxn ang="5400000">
                  <a:pos x="CX134" y="CY134"/>
                </a:cxn>
                <a:cxn ang="5400000">
                  <a:pos x="CX135" y="CY135"/>
                </a:cxn>
                <a:cxn ang="5400000">
                  <a:pos x="CX136" y="CY136"/>
                </a:cxn>
                <a:cxn ang="5400000">
                  <a:pos x="CX137" y="CY137"/>
                </a:cxn>
                <a:cxn ang="5400000">
                  <a:pos x="CX138" y="CY138"/>
                </a:cxn>
                <a:cxn ang="5400000">
                  <a:pos x="CX139" y="CY139"/>
                </a:cxn>
                <a:cxn ang="5400000">
                  <a:pos x="CX140" y="CY140"/>
                </a:cxn>
                <a:cxn ang="5400000">
                  <a:pos x="CX141" y="CY141"/>
                </a:cxn>
                <a:cxn ang="5400000">
                  <a:pos x="CX142" y="CY142"/>
                </a:cxn>
                <a:cxn ang="5400000">
                  <a:pos x="CX143" y="CY143"/>
                </a:cxn>
                <a:cxn ang="5400000">
                  <a:pos x="CX144" y="CY144"/>
                </a:cxn>
                <a:cxn ang="5400000">
                  <a:pos x="CX145" y="CY145"/>
                </a:cxn>
                <a:cxn ang="5400000">
                  <a:pos x="CX146" y="CY146"/>
                </a:cxn>
                <a:cxn ang="5400000">
                  <a:pos x="CX147" y="CY147"/>
                </a:cxn>
                <a:cxn ang="5400000">
                  <a:pos x="CX148" y="CY148"/>
                </a:cxn>
                <a:cxn ang="5400000">
                  <a:pos x="CX149" y="CY149"/>
                </a:cxn>
                <a:cxn ang="5400000">
                  <a:pos x="CX150" y="CY150"/>
                </a:cxn>
                <a:cxn ang="5400000">
                  <a:pos x="CX151" y="CY151"/>
                </a:cxn>
                <a:cxn ang="5400000">
                  <a:pos x="CX152" y="CY152"/>
                </a:cxn>
                <a:cxn ang="5400000">
                  <a:pos x="CX153" y="CY153"/>
                </a:cxn>
                <a:cxn ang="5400000">
                  <a:pos x="CX154" y="CY154"/>
                </a:cxn>
                <a:cxn ang="5400000">
                  <a:pos x="CX155" y="CY155"/>
                </a:cxn>
                <a:cxn ang="5400000">
                  <a:pos x="CX156" y="CY156"/>
                </a:cxn>
                <a:cxn ang="5400000">
                  <a:pos x="CX157" y="CY157"/>
                </a:cxn>
                <a:cxn ang="5400000">
                  <a:pos x="CX158" y="CY158"/>
                </a:cxn>
                <a:cxn ang="10800000">
                  <a:pos x="CX159" y="CY159"/>
                </a:cxn>
                <a:cxn ang="10800000">
                  <a:pos x="CX160" y="CY160"/>
                </a:cxn>
              </a:cxnLst>
              <a:rect l="l" t="t" r="r" b="b"/>
              <a:pathLst>
                <a:path w="1263" h="2403">
                  <a:moveTo>
                    <a:pt x="249" y="1458"/>
                  </a:moveTo>
                  <a:lnTo>
                    <a:pt x="180" y="1452"/>
                  </a:lnTo>
                  <a:lnTo>
                    <a:pt x="153" y="1410"/>
                  </a:lnTo>
                  <a:lnTo>
                    <a:pt x="165" y="1368"/>
                  </a:lnTo>
                  <a:lnTo>
                    <a:pt x="171" y="1341"/>
                  </a:lnTo>
                  <a:lnTo>
                    <a:pt x="147" y="1302"/>
                  </a:lnTo>
                  <a:lnTo>
                    <a:pt x="93" y="1251"/>
                  </a:lnTo>
                  <a:lnTo>
                    <a:pt x="78" y="1197"/>
                  </a:lnTo>
                  <a:lnTo>
                    <a:pt x="42" y="1176"/>
                  </a:lnTo>
                  <a:lnTo>
                    <a:pt x="6" y="1140"/>
                  </a:lnTo>
                  <a:lnTo>
                    <a:pt x="0" y="1104"/>
                  </a:lnTo>
                  <a:lnTo>
                    <a:pt x="3" y="1071"/>
                  </a:lnTo>
                  <a:lnTo>
                    <a:pt x="39" y="975"/>
                  </a:lnTo>
                  <a:lnTo>
                    <a:pt x="51" y="933"/>
                  </a:lnTo>
                  <a:lnTo>
                    <a:pt x="42" y="897"/>
                  </a:lnTo>
                  <a:lnTo>
                    <a:pt x="45" y="855"/>
                  </a:lnTo>
                  <a:lnTo>
                    <a:pt x="75" y="801"/>
                  </a:lnTo>
                  <a:lnTo>
                    <a:pt x="120" y="693"/>
                  </a:lnTo>
                  <a:lnTo>
                    <a:pt x="168" y="660"/>
                  </a:lnTo>
                  <a:lnTo>
                    <a:pt x="171" y="612"/>
                  </a:lnTo>
                  <a:lnTo>
                    <a:pt x="192" y="585"/>
                  </a:lnTo>
                  <a:lnTo>
                    <a:pt x="186" y="567"/>
                  </a:lnTo>
                  <a:lnTo>
                    <a:pt x="216" y="528"/>
                  </a:lnTo>
                  <a:lnTo>
                    <a:pt x="216" y="501"/>
                  </a:lnTo>
                  <a:lnTo>
                    <a:pt x="279" y="447"/>
                  </a:lnTo>
                  <a:lnTo>
                    <a:pt x="279" y="423"/>
                  </a:lnTo>
                  <a:lnTo>
                    <a:pt x="309" y="405"/>
                  </a:lnTo>
                  <a:lnTo>
                    <a:pt x="405" y="351"/>
                  </a:lnTo>
                  <a:lnTo>
                    <a:pt x="405" y="306"/>
                  </a:lnTo>
                  <a:lnTo>
                    <a:pt x="420" y="297"/>
                  </a:lnTo>
                  <a:lnTo>
                    <a:pt x="429" y="279"/>
                  </a:lnTo>
                  <a:lnTo>
                    <a:pt x="426" y="252"/>
                  </a:lnTo>
                  <a:lnTo>
                    <a:pt x="453" y="243"/>
                  </a:lnTo>
                  <a:lnTo>
                    <a:pt x="483" y="198"/>
                  </a:lnTo>
                  <a:lnTo>
                    <a:pt x="534" y="189"/>
                  </a:lnTo>
                  <a:lnTo>
                    <a:pt x="582" y="129"/>
                  </a:lnTo>
                  <a:lnTo>
                    <a:pt x="582" y="102"/>
                  </a:lnTo>
                  <a:lnTo>
                    <a:pt x="591" y="54"/>
                  </a:lnTo>
                  <a:lnTo>
                    <a:pt x="639" y="54"/>
                  </a:lnTo>
                  <a:lnTo>
                    <a:pt x="663" y="30"/>
                  </a:lnTo>
                  <a:lnTo>
                    <a:pt x="675" y="63"/>
                  </a:lnTo>
                  <a:lnTo>
                    <a:pt x="723" y="48"/>
                  </a:lnTo>
                  <a:lnTo>
                    <a:pt x="765" y="54"/>
                  </a:lnTo>
                  <a:lnTo>
                    <a:pt x="774" y="36"/>
                  </a:lnTo>
                  <a:lnTo>
                    <a:pt x="771" y="12"/>
                  </a:lnTo>
                  <a:lnTo>
                    <a:pt x="813" y="0"/>
                  </a:lnTo>
                  <a:lnTo>
                    <a:pt x="834" y="9"/>
                  </a:lnTo>
                  <a:lnTo>
                    <a:pt x="862" y="42"/>
                  </a:lnTo>
                  <a:lnTo>
                    <a:pt x="855" y="66"/>
                  </a:lnTo>
                  <a:lnTo>
                    <a:pt x="897" y="108"/>
                  </a:lnTo>
                  <a:lnTo>
                    <a:pt x="933" y="108"/>
                  </a:lnTo>
                  <a:lnTo>
                    <a:pt x="930" y="150"/>
                  </a:lnTo>
                  <a:lnTo>
                    <a:pt x="930" y="195"/>
                  </a:lnTo>
                  <a:lnTo>
                    <a:pt x="882" y="309"/>
                  </a:lnTo>
                  <a:lnTo>
                    <a:pt x="840" y="366"/>
                  </a:lnTo>
                  <a:lnTo>
                    <a:pt x="846" y="417"/>
                  </a:lnTo>
                  <a:lnTo>
                    <a:pt x="858" y="519"/>
                  </a:lnTo>
                  <a:lnTo>
                    <a:pt x="888" y="540"/>
                  </a:lnTo>
                  <a:lnTo>
                    <a:pt x="1029" y="543"/>
                  </a:lnTo>
                  <a:lnTo>
                    <a:pt x="1032" y="564"/>
                  </a:lnTo>
                  <a:lnTo>
                    <a:pt x="1020" y="594"/>
                  </a:lnTo>
                  <a:lnTo>
                    <a:pt x="1050" y="663"/>
                  </a:lnTo>
                  <a:lnTo>
                    <a:pt x="1083" y="690"/>
                  </a:lnTo>
                  <a:lnTo>
                    <a:pt x="1152" y="702"/>
                  </a:lnTo>
                  <a:lnTo>
                    <a:pt x="1200" y="702"/>
                  </a:lnTo>
                  <a:lnTo>
                    <a:pt x="1239" y="765"/>
                  </a:lnTo>
                  <a:lnTo>
                    <a:pt x="1227" y="858"/>
                  </a:lnTo>
                  <a:lnTo>
                    <a:pt x="1242" y="879"/>
                  </a:lnTo>
                  <a:lnTo>
                    <a:pt x="1263" y="903"/>
                  </a:lnTo>
                  <a:lnTo>
                    <a:pt x="1263" y="936"/>
                  </a:lnTo>
                  <a:lnTo>
                    <a:pt x="1242" y="972"/>
                  </a:lnTo>
                  <a:lnTo>
                    <a:pt x="1248" y="1005"/>
                  </a:lnTo>
                  <a:lnTo>
                    <a:pt x="1197" y="1026"/>
                  </a:lnTo>
                  <a:lnTo>
                    <a:pt x="1152" y="1041"/>
                  </a:lnTo>
                  <a:lnTo>
                    <a:pt x="1128" y="1077"/>
                  </a:lnTo>
                  <a:lnTo>
                    <a:pt x="1119" y="1107"/>
                  </a:lnTo>
                  <a:lnTo>
                    <a:pt x="1062" y="1152"/>
                  </a:lnTo>
                  <a:lnTo>
                    <a:pt x="1056" y="1212"/>
                  </a:lnTo>
                  <a:lnTo>
                    <a:pt x="1011" y="1224"/>
                  </a:lnTo>
                  <a:lnTo>
                    <a:pt x="972" y="1269"/>
                  </a:lnTo>
                  <a:lnTo>
                    <a:pt x="969" y="1308"/>
                  </a:lnTo>
                  <a:lnTo>
                    <a:pt x="915" y="1308"/>
                  </a:lnTo>
                  <a:lnTo>
                    <a:pt x="873" y="1323"/>
                  </a:lnTo>
                  <a:lnTo>
                    <a:pt x="870" y="1380"/>
                  </a:lnTo>
                  <a:lnTo>
                    <a:pt x="897" y="1428"/>
                  </a:lnTo>
                  <a:lnTo>
                    <a:pt x="933" y="1461"/>
                  </a:lnTo>
                  <a:lnTo>
                    <a:pt x="930" y="1500"/>
                  </a:lnTo>
                  <a:lnTo>
                    <a:pt x="906" y="1536"/>
                  </a:lnTo>
                  <a:lnTo>
                    <a:pt x="873" y="1530"/>
                  </a:lnTo>
                  <a:lnTo>
                    <a:pt x="843" y="1542"/>
                  </a:lnTo>
                  <a:lnTo>
                    <a:pt x="840" y="1560"/>
                  </a:lnTo>
                  <a:lnTo>
                    <a:pt x="864" y="1593"/>
                  </a:lnTo>
                  <a:lnTo>
                    <a:pt x="804" y="1593"/>
                  </a:lnTo>
                  <a:lnTo>
                    <a:pt x="864" y="1648"/>
                  </a:lnTo>
                  <a:lnTo>
                    <a:pt x="915" y="1722"/>
                  </a:lnTo>
                  <a:lnTo>
                    <a:pt x="918" y="1755"/>
                  </a:lnTo>
                  <a:lnTo>
                    <a:pt x="951" y="1773"/>
                  </a:lnTo>
                  <a:lnTo>
                    <a:pt x="948" y="1794"/>
                  </a:lnTo>
                  <a:lnTo>
                    <a:pt x="975" y="1803"/>
                  </a:lnTo>
                  <a:lnTo>
                    <a:pt x="987" y="1842"/>
                  </a:lnTo>
                  <a:lnTo>
                    <a:pt x="1014" y="1869"/>
                  </a:lnTo>
                  <a:lnTo>
                    <a:pt x="1020" y="1887"/>
                  </a:lnTo>
                  <a:lnTo>
                    <a:pt x="1029" y="1911"/>
                  </a:lnTo>
                  <a:lnTo>
                    <a:pt x="1029" y="1929"/>
                  </a:lnTo>
                  <a:lnTo>
                    <a:pt x="1023" y="1950"/>
                  </a:lnTo>
                  <a:lnTo>
                    <a:pt x="999" y="1953"/>
                  </a:lnTo>
                  <a:lnTo>
                    <a:pt x="996" y="1998"/>
                  </a:lnTo>
                  <a:lnTo>
                    <a:pt x="1026" y="2046"/>
                  </a:lnTo>
                  <a:lnTo>
                    <a:pt x="1005" y="2094"/>
                  </a:lnTo>
                  <a:lnTo>
                    <a:pt x="1002" y="2121"/>
                  </a:lnTo>
                  <a:lnTo>
                    <a:pt x="1032" y="2124"/>
                  </a:lnTo>
                  <a:lnTo>
                    <a:pt x="1038" y="2097"/>
                  </a:lnTo>
                  <a:lnTo>
                    <a:pt x="1065" y="2088"/>
                  </a:lnTo>
                  <a:lnTo>
                    <a:pt x="1083" y="2109"/>
                  </a:lnTo>
                  <a:lnTo>
                    <a:pt x="1116" y="2106"/>
                  </a:lnTo>
                  <a:lnTo>
                    <a:pt x="1119" y="2259"/>
                  </a:lnTo>
                  <a:lnTo>
                    <a:pt x="1074" y="2292"/>
                  </a:lnTo>
                  <a:lnTo>
                    <a:pt x="1080" y="2346"/>
                  </a:lnTo>
                  <a:lnTo>
                    <a:pt x="1053" y="2403"/>
                  </a:lnTo>
                  <a:lnTo>
                    <a:pt x="993" y="2382"/>
                  </a:lnTo>
                  <a:lnTo>
                    <a:pt x="648" y="2274"/>
                  </a:lnTo>
                  <a:lnTo>
                    <a:pt x="555" y="2244"/>
                  </a:lnTo>
                  <a:lnTo>
                    <a:pt x="204" y="2172"/>
                  </a:lnTo>
                  <a:lnTo>
                    <a:pt x="135" y="2055"/>
                  </a:lnTo>
                  <a:lnTo>
                    <a:pt x="99" y="2034"/>
                  </a:lnTo>
                  <a:lnTo>
                    <a:pt x="84" y="1995"/>
                  </a:lnTo>
                  <a:lnTo>
                    <a:pt x="114" y="1988"/>
                  </a:lnTo>
                  <a:lnTo>
                    <a:pt x="147" y="1989"/>
                  </a:lnTo>
                  <a:lnTo>
                    <a:pt x="189" y="1971"/>
                  </a:lnTo>
                  <a:lnTo>
                    <a:pt x="186" y="1908"/>
                  </a:lnTo>
                  <a:lnTo>
                    <a:pt x="228" y="1896"/>
                  </a:lnTo>
                  <a:lnTo>
                    <a:pt x="237" y="1866"/>
                  </a:lnTo>
                  <a:lnTo>
                    <a:pt x="327" y="1845"/>
                  </a:lnTo>
                  <a:lnTo>
                    <a:pt x="333" y="1818"/>
                  </a:lnTo>
                  <a:lnTo>
                    <a:pt x="303" y="1809"/>
                  </a:lnTo>
                  <a:lnTo>
                    <a:pt x="312" y="1782"/>
                  </a:lnTo>
                  <a:lnTo>
                    <a:pt x="345" y="1749"/>
                  </a:lnTo>
                  <a:lnTo>
                    <a:pt x="336" y="1734"/>
                  </a:lnTo>
                  <a:lnTo>
                    <a:pt x="297" y="1758"/>
                  </a:lnTo>
                  <a:lnTo>
                    <a:pt x="267" y="1755"/>
                  </a:lnTo>
                  <a:lnTo>
                    <a:pt x="270" y="1734"/>
                  </a:lnTo>
                  <a:lnTo>
                    <a:pt x="309" y="1695"/>
                  </a:lnTo>
                  <a:lnTo>
                    <a:pt x="336" y="1698"/>
                  </a:lnTo>
                  <a:lnTo>
                    <a:pt x="357" y="1671"/>
                  </a:lnTo>
                  <a:lnTo>
                    <a:pt x="381" y="1677"/>
                  </a:lnTo>
                  <a:lnTo>
                    <a:pt x="411" y="1650"/>
                  </a:lnTo>
                  <a:lnTo>
                    <a:pt x="447" y="1647"/>
                  </a:lnTo>
                  <a:lnTo>
                    <a:pt x="480" y="1650"/>
                  </a:lnTo>
                  <a:lnTo>
                    <a:pt x="483" y="1626"/>
                  </a:lnTo>
                  <a:lnTo>
                    <a:pt x="531" y="1596"/>
                  </a:lnTo>
                  <a:lnTo>
                    <a:pt x="534" y="1569"/>
                  </a:lnTo>
                  <a:lnTo>
                    <a:pt x="516" y="1542"/>
                  </a:lnTo>
                  <a:lnTo>
                    <a:pt x="477" y="1545"/>
                  </a:lnTo>
                  <a:lnTo>
                    <a:pt x="462" y="1506"/>
                  </a:lnTo>
                  <a:lnTo>
                    <a:pt x="402" y="1509"/>
                  </a:lnTo>
                  <a:lnTo>
                    <a:pt x="360" y="1533"/>
                  </a:lnTo>
                  <a:lnTo>
                    <a:pt x="321" y="1518"/>
                  </a:lnTo>
                  <a:lnTo>
                    <a:pt x="291" y="1509"/>
                  </a:lnTo>
                  <a:lnTo>
                    <a:pt x="249" y="1458"/>
                  </a:lnTo>
                  <a:close/>
                </a:path>
              </a:pathLst>
            </a:custGeom>
            <a:solidFill>
              <a:srgbClr val="FFA6A6"/>
            </a:solidFill>
            <a:ln w="3175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1" name="図形 16"/>
            <p:cNvSpPr>
              <a:spLocks noChangeAspect="1"/>
            </p:cNvSpPr>
            <p:nvPr/>
          </p:nvSpPr>
          <p:spPr>
            <a:xfrm>
              <a:off x="2354262" y="4856162"/>
              <a:ext cx="755650" cy="849313"/>
            </a:xfrm>
            <a:custGeom>
              <a:avLst/>
              <a:gdLst>
                <a:gd name="CX1" fmla="*/ 13167 w 19218"/>
                <a:gd name="CY1" fmla="*/ 9153 h 21600"/>
                <a:gd name="CX2" fmla="*/ 13167 w 19218"/>
                <a:gd name="CY2" fmla="*/ 9153 h 21600"/>
                <a:gd name="CX3" fmla="*/ 13506 w 19218"/>
                <a:gd name="CY3" fmla="*/ 9928 h 21600"/>
                <a:gd name="CX4" fmla="*/ 14571 w 19218"/>
                <a:gd name="CY4" fmla="*/ 10074 h 21600"/>
                <a:gd name="CX5" fmla="*/ 15248 w 19218"/>
                <a:gd name="CY5" fmla="*/ 10848 h 21600"/>
                <a:gd name="CX6" fmla="*/ 15926 w 19218"/>
                <a:gd name="CY6" fmla="*/ 10945 h 21600"/>
                <a:gd name="CX7" fmla="*/ 16459 w 19218"/>
                <a:gd name="CY7" fmla="*/ 11236 h 21600"/>
                <a:gd name="CX8" fmla="*/ 17040 w 19218"/>
                <a:gd name="CY8" fmla="*/ 10897 h 21600"/>
                <a:gd name="CX9" fmla="*/ 18105 w 19218"/>
                <a:gd name="CY9" fmla="*/ 10800 h 21600"/>
                <a:gd name="CX10" fmla="*/ 18298 w 19218"/>
                <a:gd name="CY10" fmla="*/ 11333 h 21600"/>
                <a:gd name="CX11" fmla="*/ 18976 w 19218"/>
                <a:gd name="CY11" fmla="*/ 11381 h 21600"/>
                <a:gd name="CX12" fmla="*/ 19218 w 19218"/>
                <a:gd name="CY12" fmla="*/ 11769 h 21600"/>
                <a:gd name="CX13" fmla="*/ 19170 w 19218"/>
                <a:gd name="CY13" fmla="*/ 12204 h 21600"/>
                <a:gd name="CX14" fmla="*/ 18298 w 19218"/>
                <a:gd name="CY14" fmla="*/ 12689 h 21600"/>
                <a:gd name="CX15" fmla="*/ 18298 w 19218"/>
                <a:gd name="CY15" fmla="*/ 13028 h 21600"/>
                <a:gd name="CX16" fmla="*/ 17766 w 19218"/>
                <a:gd name="CY16" fmla="*/ 13173 h 21600"/>
                <a:gd name="CX17" fmla="*/ 17233 w 19218"/>
                <a:gd name="CY17" fmla="*/ 13173 h 21600"/>
                <a:gd name="CX18" fmla="*/ 16749 w 19218"/>
                <a:gd name="CY18" fmla="*/ 13512 h 21600"/>
                <a:gd name="CX19" fmla="*/ 16459 w 19218"/>
                <a:gd name="CY19" fmla="*/ 13464 h 21600"/>
                <a:gd name="CX20" fmla="*/ 16023 w 19218"/>
                <a:gd name="CY20" fmla="*/ 13900 h 21600"/>
                <a:gd name="CX21" fmla="*/ 15636 w 19218"/>
                <a:gd name="CY21" fmla="*/ 13803 h 21600"/>
                <a:gd name="CX22" fmla="*/ 15006 w 19218"/>
                <a:gd name="CY22" fmla="*/ 14578 h 21600"/>
                <a:gd name="CX23" fmla="*/ 14958 w 19218"/>
                <a:gd name="CY23" fmla="*/ 14917 h 21600"/>
                <a:gd name="CX24" fmla="*/ 15442 w 19218"/>
                <a:gd name="CY24" fmla="*/ 14917 h 21600"/>
                <a:gd name="CX25" fmla="*/ 16071 w 19218"/>
                <a:gd name="CY25" fmla="*/ 14481 h 21600"/>
                <a:gd name="CX26" fmla="*/ 16120 w 19218"/>
                <a:gd name="CY26" fmla="*/ 14674 h 21600"/>
                <a:gd name="CX27" fmla="*/ 15636 w 19218"/>
                <a:gd name="CY27" fmla="*/ 15207 h 21600"/>
                <a:gd name="CX28" fmla="*/ 15539 w 19218"/>
                <a:gd name="CY28" fmla="*/ 15740 h 21600"/>
                <a:gd name="CX29" fmla="*/ 15975 w 19218"/>
                <a:gd name="CY29" fmla="*/ 15885 h 21600"/>
                <a:gd name="CX30" fmla="*/ 15926 w 19218"/>
                <a:gd name="CY30" fmla="*/ 16224 h 21600"/>
                <a:gd name="CX31" fmla="*/ 14426 w 19218"/>
                <a:gd name="CY31" fmla="*/ 16612 h 21600"/>
                <a:gd name="CX32" fmla="*/ 14184 w 19218"/>
                <a:gd name="CY32" fmla="*/ 17096 h 21600"/>
                <a:gd name="CX33" fmla="*/ 13603 w 19218"/>
                <a:gd name="CY33" fmla="*/ 17338 h 21600"/>
                <a:gd name="CX34" fmla="*/ 13554 w 19218"/>
                <a:gd name="CY34" fmla="*/ 18258 h 21600"/>
                <a:gd name="CX35" fmla="*/ 13022 w 19218"/>
                <a:gd name="CY35" fmla="*/ 18597 h 21600"/>
                <a:gd name="CX36" fmla="*/ 12054 w 19218"/>
                <a:gd name="CY36" fmla="*/ 18694 h 21600"/>
                <a:gd name="CX37" fmla="*/ 12247 w 19218"/>
                <a:gd name="CY37" fmla="*/ 19227 h 21600"/>
                <a:gd name="CX38" fmla="*/ 12828 w 19218"/>
                <a:gd name="CY38" fmla="*/ 19711 h 21600"/>
                <a:gd name="CX39" fmla="*/ 13941 w 19218"/>
                <a:gd name="CY39" fmla="*/ 21455 h 21600"/>
                <a:gd name="CX40" fmla="*/ 13361 w 19218"/>
                <a:gd name="CY40" fmla="*/ 21600 h 21600"/>
                <a:gd name="CX41" fmla="*/ 11473 w 19218"/>
                <a:gd name="CY41" fmla="*/ 21406 h 21600"/>
                <a:gd name="CX42" fmla="*/ 9440 w 19218"/>
                <a:gd name="CY42" fmla="*/ 21213 h 21600"/>
                <a:gd name="CX43" fmla="*/ 6487 w 19218"/>
                <a:gd name="CY43" fmla="*/ 21358 h 21600"/>
                <a:gd name="CX44" fmla="*/ 6196 w 19218"/>
                <a:gd name="CY44" fmla="*/ 20147 h 21600"/>
                <a:gd name="CX45" fmla="*/ 6535 w 19218"/>
                <a:gd name="CY45" fmla="*/ 19566 h 21600"/>
                <a:gd name="CX46" fmla="*/ 6680 w 19218"/>
                <a:gd name="CY46" fmla="*/ 19082 h 21600"/>
                <a:gd name="CX47" fmla="*/ 6487 w 19218"/>
                <a:gd name="CY47" fmla="*/ 18404 h 21600"/>
                <a:gd name="CX48" fmla="*/ 5906 w 19218"/>
                <a:gd name="CY48" fmla="*/ 18355 h 21600"/>
                <a:gd name="CX49" fmla="*/ 5276 w 19218"/>
                <a:gd name="CY49" fmla="*/ 17677 h 21600"/>
                <a:gd name="CX50" fmla="*/ 4889 w 19218"/>
                <a:gd name="CY50" fmla="*/ 17726 h 21600"/>
                <a:gd name="CX51" fmla="*/ 5276 w 19218"/>
                <a:gd name="CY51" fmla="*/ 16709 h 21600"/>
                <a:gd name="CX52" fmla="*/ 5180 w 19218"/>
                <a:gd name="CY52" fmla="*/ 16127 h 21600"/>
                <a:gd name="CX53" fmla="*/ 5615 w 19218"/>
                <a:gd name="CY53" fmla="*/ 15740 h 21600"/>
                <a:gd name="CX54" fmla="*/ 5664 w 19218"/>
                <a:gd name="CY54" fmla="*/ 15110 h 21600"/>
                <a:gd name="CX55" fmla="*/ 6051 w 19218"/>
                <a:gd name="CY55" fmla="*/ 14626 h 21600"/>
                <a:gd name="CX56" fmla="*/ 6051 w 19218"/>
                <a:gd name="CY56" fmla="*/ 13851 h 21600"/>
                <a:gd name="CX57" fmla="*/ 5567 w 19218"/>
                <a:gd name="CY57" fmla="*/ 13125 h 21600"/>
                <a:gd name="CX58" fmla="*/ 5761 w 19218"/>
                <a:gd name="CY58" fmla="*/ 12350 h 21600"/>
                <a:gd name="CX59" fmla="*/ 5664 w 19218"/>
                <a:gd name="CY59" fmla="*/ 12059 h 21600"/>
                <a:gd name="CX60" fmla="*/ 5325 w 19218"/>
                <a:gd name="CY60" fmla="*/ 11091 h 21600"/>
                <a:gd name="CX61" fmla="*/ 5180 w 19218"/>
                <a:gd name="CY61" fmla="*/ 10752 h 21600"/>
                <a:gd name="CX62" fmla="*/ 4599 w 19218"/>
                <a:gd name="CY62" fmla="*/ 10752 h 21600"/>
                <a:gd name="CX63" fmla="*/ 4357 w 19218"/>
                <a:gd name="CY63" fmla="*/ 10413 h 21600"/>
                <a:gd name="CX64" fmla="*/ 4018 w 19218"/>
                <a:gd name="CY64" fmla="*/ 9541 h 21600"/>
                <a:gd name="CX65" fmla="*/ 4454 w 19218"/>
                <a:gd name="CY65" fmla="*/ 8717 h 21600"/>
                <a:gd name="CX66" fmla="*/ 4115 w 19218"/>
                <a:gd name="CY66" fmla="*/ 8282 h 21600"/>
                <a:gd name="CX67" fmla="*/ 4357 w 19218"/>
                <a:gd name="CY67" fmla="*/ 7797 h 21600"/>
                <a:gd name="CX68" fmla="*/ 4357 w 19218"/>
                <a:gd name="CY68" fmla="*/ 6780 h 21600"/>
                <a:gd name="CX69" fmla="*/ 3969 w 19218"/>
                <a:gd name="CY69" fmla="*/ 6587 h 21600"/>
                <a:gd name="CX70" fmla="*/ 3873 w 19218"/>
                <a:gd name="CY70" fmla="*/ 6248 h 21600"/>
                <a:gd name="CX71" fmla="*/ 2711 w 19218"/>
                <a:gd name="CY71" fmla="*/ 6005 h 21600"/>
                <a:gd name="CX72" fmla="*/ 1259 w 19218"/>
                <a:gd name="CY72" fmla="*/ 6005 h 21600"/>
                <a:gd name="CX73" fmla="*/ 871 w 19218"/>
                <a:gd name="CY73" fmla="*/ 4649 h 21600"/>
                <a:gd name="CX74" fmla="*/ 581 w 19218"/>
                <a:gd name="CY74" fmla="*/ 4456 h 21600"/>
                <a:gd name="CX75" fmla="*/ 48 w 19218"/>
                <a:gd name="CY75" fmla="*/ 3632 h 21600"/>
                <a:gd name="CX76" fmla="*/ 0 w 19218"/>
                <a:gd name="CY76" fmla="*/ 1840 h 21600"/>
                <a:gd name="CX77" fmla="*/ 581 w 19218"/>
                <a:gd name="CY77" fmla="*/ 1065 h 21600"/>
                <a:gd name="CX78" fmla="*/ 1065 w 19218"/>
                <a:gd name="CY78" fmla="*/ 484 h 21600"/>
                <a:gd name="CX79" fmla="*/ 1936 w 19218"/>
                <a:gd name="CY79" fmla="*/ 387 h 21600"/>
                <a:gd name="CX80" fmla="*/ 2469 w 19218"/>
                <a:gd name="CY80" fmla="*/ 0 h 21600"/>
                <a:gd name="CX81" fmla="*/ 2808 w 19218"/>
                <a:gd name="CY81" fmla="*/ 581 h 21600"/>
                <a:gd name="CX82" fmla="*/ 3727 w 19218"/>
                <a:gd name="CY82" fmla="*/ 872 h 21600"/>
                <a:gd name="CX83" fmla="*/ 4938 w 19218"/>
                <a:gd name="CY83" fmla="*/ 1259 h 21600"/>
                <a:gd name="CX84" fmla="*/ 4986 w 19218"/>
                <a:gd name="CY84" fmla="*/ 2373 h 21600"/>
                <a:gd name="CX85" fmla="*/ 4260 w 19218"/>
                <a:gd name="CY85" fmla="*/ 4359 h 21600"/>
                <a:gd name="CX86" fmla="*/ 4115 w 19218"/>
                <a:gd name="CY86" fmla="*/ 4940 h 21600"/>
                <a:gd name="CX87" fmla="*/ 4421 w 19218"/>
                <a:gd name="CY87" fmla="*/ 5214 h 21600"/>
                <a:gd name="CX88" fmla="*/ 5276 w 19218"/>
                <a:gd name="CY88" fmla="*/ 4940 h 21600"/>
                <a:gd name="CX89" fmla="*/ 5567 w 19218"/>
                <a:gd name="CY89" fmla="*/ 4649 h 21600"/>
                <a:gd name="CX90" fmla="*/ 5906 w 19218"/>
                <a:gd name="CY90" fmla="*/ 4165 h 21600"/>
                <a:gd name="CX91" fmla="*/ 6148 w 19218"/>
                <a:gd name="CY91" fmla="*/ 3681 h 21600"/>
                <a:gd name="CX92" fmla="*/ 6487 w 19218"/>
                <a:gd name="CY92" fmla="*/ 3487 h 21600"/>
                <a:gd name="CX93" fmla="*/ 6777 w 19218"/>
                <a:gd name="CY93" fmla="*/ 3535 h 21600"/>
                <a:gd name="CX94" fmla="*/ 7164 w 19218"/>
                <a:gd name="CY94" fmla="*/ 3826 h 21600"/>
                <a:gd name="CX95" fmla="*/ 8229 w 19218"/>
                <a:gd name="CY95" fmla="*/ 3729 h 21600"/>
                <a:gd name="CX96" fmla="*/ 8859 w 19218"/>
                <a:gd name="CY96" fmla="*/ 3148 h 21600"/>
                <a:gd name="CX97" fmla="*/ 8955 w 19218"/>
                <a:gd name="CY97" fmla="*/ 2179 h 21600"/>
                <a:gd name="CX98" fmla="*/ 9343 w 19218"/>
                <a:gd name="CY98" fmla="*/ 1792 h 21600"/>
                <a:gd name="CX99" fmla="*/ 9778 w 19218"/>
                <a:gd name="CY99" fmla="*/ 1792 h 21600"/>
                <a:gd name="CX100" fmla="*/ 9875 w 19218"/>
                <a:gd name="CY100" fmla="*/ 1162 h 21600"/>
                <a:gd name="CX101" fmla="*/ 10553 w 19218"/>
                <a:gd name="CY101" fmla="*/ 339 h 21600"/>
                <a:gd name="CX102" fmla="*/ 11279 w 19218"/>
                <a:gd name="CY102" fmla="*/ 291 h 21600"/>
                <a:gd name="CX103" fmla="*/ 11279 w 19218"/>
                <a:gd name="CY103" fmla="*/ 969 h 21600"/>
                <a:gd name="CX104" fmla="*/ 11424 w 19218"/>
                <a:gd name="CY104" fmla="*/ 1501 h 21600"/>
                <a:gd name="CX105" fmla="*/ 11327 w 19218"/>
                <a:gd name="CY105" fmla="*/ 2131 h 21600"/>
                <a:gd name="CX106" fmla="*/ 10601 w 19218"/>
                <a:gd name="CY106" fmla="*/ 3874 h 21600"/>
                <a:gd name="CX107" fmla="*/ 10634 w 19218"/>
                <a:gd name="CY107" fmla="*/ 4456 h 21600"/>
                <a:gd name="CX108" fmla="*/ 10650 w 19218"/>
                <a:gd name="CY108" fmla="*/ 4891 h 21600"/>
                <a:gd name="CX109" fmla="*/ 11102 w 19218"/>
                <a:gd name="CY109" fmla="*/ 5214 h 21600"/>
                <a:gd name="CX110" fmla="*/ 11860 w 19218"/>
                <a:gd name="CY110" fmla="*/ 5812 h 21600"/>
                <a:gd name="CX111" fmla="*/ 12054 w 19218"/>
                <a:gd name="CY111" fmla="*/ 6732 h 21600"/>
                <a:gd name="CX112" fmla="*/ 12489 w 19218"/>
                <a:gd name="CY112" fmla="*/ 7119 h 21600"/>
                <a:gd name="CX113" fmla="*/ 13070 w 19218"/>
                <a:gd name="CY113" fmla="*/ 7604 h 21600"/>
                <a:gd name="CX114" fmla="*/ 13361 w 19218"/>
                <a:gd name="CY114" fmla="*/ 8136 h 21600"/>
                <a:gd name="CX115" fmla="*/ 13167 w 19218"/>
                <a:gd name="CY115" fmla="*/ 9153 h 21600"/>
              </a:gdLst>
              <a:ahLst/>
              <a:cxnLst>
                <a:cxn ang="0">
                  <a:pos x="CX1" y="CY1"/>
                </a:cxn>
                <a:cxn ang="0">
                  <a:pos x="CX2" y="CY2"/>
                </a:cxn>
                <a:cxn ang="0">
                  <a:pos x="CX3" y="CY3"/>
                </a:cxn>
                <a:cxn ang="0">
                  <a:pos x="CX4" y="CY4"/>
                </a:cxn>
                <a:cxn ang="0">
                  <a:pos x="CX5" y="CY5"/>
                </a:cxn>
                <a:cxn ang="0">
                  <a:pos x="CX6" y="CY6"/>
                </a:cxn>
                <a:cxn ang="0">
                  <a:pos x="CX7" y="CY7"/>
                </a:cxn>
                <a:cxn ang="0">
                  <a:pos x="CX8" y="CY8"/>
                </a:cxn>
                <a:cxn ang="0">
                  <a:pos x="CX9" y="CY9"/>
                </a:cxn>
                <a:cxn ang="0">
                  <a:pos x="CX10" y="CY10"/>
                </a:cxn>
                <a:cxn ang="0">
                  <a:pos x="CX11" y="CY11"/>
                </a:cxn>
                <a:cxn ang="0">
                  <a:pos x="CX12" y="CY12"/>
                </a:cxn>
                <a:cxn ang="0">
                  <a:pos x="CX13" y="CY13"/>
                </a:cxn>
                <a:cxn ang="0">
                  <a:pos x="CX14" y="CY14"/>
                </a:cxn>
                <a:cxn ang="0">
                  <a:pos x="CX15" y="CY15"/>
                </a:cxn>
                <a:cxn ang="0">
                  <a:pos x="CX16" y="CY16"/>
                </a:cxn>
                <a:cxn ang="0">
                  <a:pos x="CX17" y="CY17"/>
                </a:cxn>
                <a:cxn ang="0">
                  <a:pos x="CX18" y="CY18"/>
                </a:cxn>
                <a:cxn ang="0">
                  <a:pos x="CX19" y="CY19"/>
                </a:cxn>
                <a:cxn ang="0">
                  <a:pos x="CX20" y="CY20"/>
                </a:cxn>
                <a:cxn ang="0">
                  <a:pos x="CX21" y="CY21"/>
                </a:cxn>
                <a:cxn ang="0">
                  <a:pos x="CX22" y="CY22"/>
                </a:cxn>
                <a:cxn ang="0">
                  <a:pos x="CX23" y="CY23"/>
                </a:cxn>
                <a:cxn ang="0">
                  <a:pos x="CX24" y="CY24"/>
                </a:cxn>
                <a:cxn ang="0">
                  <a:pos x="CX25" y="CY25"/>
                </a:cxn>
                <a:cxn ang="0">
                  <a:pos x="CX26" y="CY26"/>
                </a:cxn>
                <a:cxn ang="0">
                  <a:pos x="CX27" y="CY27"/>
                </a:cxn>
                <a:cxn ang="0">
                  <a:pos x="CX28" y="CY28"/>
                </a:cxn>
                <a:cxn ang="0">
                  <a:pos x="CX29" y="CY29"/>
                </a:cxn>
                <a:cxn ang="0">
                  <a:pos x="CX30" y="CY30"/>
                </a:cxn>
                <a:cxn ang="5400000">
                  <a:pos x="CX31" y="CY31"/>
                </a:cxn>
                <a:cxn ang="5400000">
                  <a:pos x="CX32" y="CY32"/>
                </a:cxn>
                <a:cxn ang="5400000">
                  <a:pos x="CX33" y="CY33"/>
                </a:cxn>
                <a:cxn ang="5400000">
                  <a:pos x="CX34" y="CY34"/>
                </a:cxn>
                <a:cxn ang="5400000">
                  <a:pos x="CX35" y="CY35"/>
                </a:cxn>
                <a:cxn ang="5400000">
                  <a:pos x="CX36" y="CY36"/>
                </a:cxn>
                <a:cxn ang="5400000">
                  <a:pos x="CX37" y="CY37"/>
                </a:cxn>
                <a:cxn ang="5400000">
                  <a:pos x="CX38" y="CY38"/>
                </a:cxn>
                <a:cxn ang="5400000">
                  <a:pos x="CX39" y="CY39"/>
                </a:cxn>
                <a:cxn ang="5400000">
                  <a:pos x="CX40" y="CY40"/>
                </a:cxn>
                <a:cxn ang="5400000">
                  <a:pos x="CX41" y="CY41"/>
                </a:cxn>
                <a:cxn ang="5400000">
                  <a:pos x="CX42" y="CY42"/>
                </a:cxn>
                <a:cxn ang="5400000">
                  <a:pos x="CX43" y="CY43"/>
                </a:cxn>
                <a:cxn ang="5400000">
                  <a:pos x="CX44" y="CY44"/>
                </a:cxn>
                <a:cxn ang="5400000">
                  <a:pos x="CX45" y="CY45"/>
                </a:cxn>
                <a:cxn ang="5400000">
                  <a:pos x="CX46" y="CY46"/>
                </a:cxn>
                <a:cxn ang="5400000">
                  <a:pos x="CX47" y="CY47"/>
                </a:cxn>
                <a:cxn ang="5400000">
                  <a:pos x="CX48" y="CY48"/>
                </a:cxn>
                <a:cxn ang="5400000">
                  <a:pos x="CX49" y="CY49"/>
                </a:cxn>
                <a:cxn ang="5400000">
                  <a:pos x="CX50" y="CY50"/>
                </a:cxn>
                <a:cxn ang="5400000">
                  <a:pos x="CX51" y="CY51"/>
                </a:cxn>
                <a:cxn ang="5400000">
                  <a:pos x="CX52" y="CY52"/>
                </a:cxn>
                <a:cxn ang="5400000">
                  <a:pos x="CX53" y="CY53"/>
                </a:cxn>
                <a:cxn ang="5400000">
                  <a:pos x="CX54" y="CY54"/>
                </a:cxn>
                <a:cxn ang="5400000">
                  <a:pos x="CX55" y="CY55"/>
                </a:cxn>
                <a:cxn ang="10800000">
                  <a:pos x="CX56" y="CY56"/>
                </a:cxn>
                <a:cxn ang="10800000">
                  <a:pos x="CX57" y="CY57"/>
                </a:cxn>
                <a:cxn ang="10800000">
                  <a:pos x="CX58" y="CY58"/>
                </a:cxn>
                <a:cxn ang="10800000">
                  <a:pos x="CX59" y="CY59"/>
                </a:cxn>
                <a:cxn ang="10800000">
                  <a:pos x="CX60" y="CY60"/>
                </a:cxn>
                <a:cxn ang="10800000">
                  <a:pos x="CX61" y="CY61"/>
                </a:cxn>
                <a:cxn ang="10800000">
                  <a:pos x="CX62" y="CY62"/>
                </a:cxn>
                <a:cxn ang="10800000">
                  <a:pos x="CX63" y="CY63"/>
                </a:cxn>
                <a:cxn ang="10800000">
                  <a:pos x="CX64" y="CY64"/>
                </a:cxn>
                <a:cxn ang="10800000">
                  <a:pos x="CX65" y="CY65"/>
                </a:cxn>
                <a:cxn ang="10800000">
                  <a:pos x="CX66" y="CY66"/>
                </a:cxn>
                <a:cxn ang="10800000">
                  <a:pos x="CX67" y="CY67"/>
                </a:cxn>
                <a:cxn ang="10800000">
                  <a:pos x="CX68" y="CY68"/>
                </a:cxn>
                <a:cxn ang="10800000">
                  <a:pos x="CX69" y="CY69"/>
                </a:cxn>
                <a:cxn ang="10800000">
                  <a:pos x="CX70" y="CY70"/>
                </a:cxn>
                <a:cxn ang="10800000">
                  <a:pos x="CX71" y="CY71"/>
                </a:cxn>
                <a:cxn ang="10800000">
                  <a:pos x="CX72" y="CY72"/>
                </a:cxn>
                <a:cxn ang="10800000">
                  <a:pos x="CX73" y="CY73"/>
                </a:cxn>
                <a:cxn ang="10800000">
                  <a:pos x="CX74" y="CY74"/>
                </a:cxn>
                <a:cxn ang="10800000">
                  <a:pos x="CX75" y="CY75"/>
                </a:cxn>
                <a:cxn ang="10800000">
                  <a:pos x="CX76" y="CY76"/>
                </a:cxn>
                <a:cxn ang="16200000">
                  <a:pos x="CX77" y="CY77"/>
                </a:cxn>
                <a:cxn ang="16200000">
                  <a:pos x="CX78" y="CY78"/>
                </a:cxn>
                <a:cxn ang="16200000">
                  <a:pos x="CX79" y="CY79"/>
                </a:cxn>
                <a:cxn ang="16200000">
                  <a:pos x="CX80" y="CY80"/>
                </a:cxn>
                <a:cxn ang="16200000">
                  <a:pos x="CX81" y="CY81"/>
                </a:cxn>
                <a:cxn ang="16200000">
                  <a:pos x="CX82" y="CY82"/>
                </a:cxn>
                <a:cxn ang="16200000">
                  <a:pos x="CX83" y="CY83"/>
                </a:cxn>
                <a:cxn ang="16200000">
                  <a:pos x="CX84" y="CY84"/>
                </a:cxn>
                <a:cxn ang="16200000">
                  <a:pos x="CX85" y="CY85"/>
                </a:cxn>
                <a:cxn ang="16200000">
                  <a:pos x="CX86" y="CY86"/>
                </a:cxn>
                <a:cxn ang="16200000">
                  <a:pos x="CX87" y="CY87"/>
                </a:cxn>
                <a:cxn ang="16200000">
                  <a:pos x="CX88" y="CY88"/>
                </a:cxn>
                <a:cxn ang="16200000">
                  <a:pos x="CX89" y="CY89"/>
                </a:cxn>
                <a:cxn ang="16200000">
                  <a:pos x="CX90" y="CY90"/>
                </a:cxn>
                <a:cxn ang="16200000">
                  <a:pos x="CX91" y="CY91"/>
                </a:cxn>
                <a:cxn ang="16200000">
                  <a:pos x="CX92" y="CY92"/>
                </a:cxn>
                <a:cxn ang="16200000">
                  <a:pos x="CX93" y="CY93"/>
                </a:cxn>
                <a:cxn ang="16200000">
                  <a:pos x="CX94" y="CY94"/>
                </a:cxn>
                <a:cxn ang="16200000">
                  <a:pos x="CX95" y="CY95"/>
                </a:cxn>
                <a:cxn ang="16200000">
                  <a:pos x="CX96" y="CY96"/>
                </a:cxn>
                <a:cxn ang="16200000">
                  <a:pos x="CX97" y="CY97"/>
                </a:cxn>
                <a:cxn ang="16200000">
                  <a:pos x="CX98" y="CY98"/>
                </a:cxn>
                <a:cxn ang="16200000">
                  <a:pos x="CX99" y="CY99"/>
                </a:cxn>
                <a:cxn ang="16200000">
                  <a:pos x="CX100" y="CY100"/>
                </a:cxn>
                <a:cxn ang="16200000">
                  <a:pos x="CX101" y="CY101"/>
                </a:cxn>
                <a:cxn ang="16200000">
                  <a:pos x="CX102" y="CY102"/>
                </a:cxn>
                <a:cxn ang="16200000">
                  <a:pos x="CX103" y="CY103"/>
                </a:cxn>
                <a:cxn ang="16200000">
                  <a:pos x="CX104" y="CY104"/>
                </a:cxn>
                <a:cxn ang="16200000">
                  <a:pos x="CX105" y="CY105"/>
                </a:cxn>
                <a:cxn ang="16200000">
                  <a:pos x="CX106" y="CY106"/>
                </a:cxn>
                <a:cxn ang="16200000">
                  <a:pos x="CX107" y="CY107"/>
                </a:cxn>
                <a:cxn ang="16200000">
                  <a:pos x="CX108" y="CY108"/>
                </a:cxn>
                <a:cxn ang="16200000">
                  <a:pos x="CX109" y="CY109"/>
                </a:cxn>
                <a:cxn ang="16200000">
                  <a:pos x="CX110" y="CY110"/>
                </a:cxn>
                <a:cxn ang="16200000">
                  <a:pos x="CX111" y="CY111"/>
                </a:cxn>
                <a:cxn ang="16200000">
                  <a:pos x="CX112" y="CY112"/>
                </a:cxn>
                <a:cxn ang="0">
                  <a:pos x="CX113" y="CY113"/>
                </a:cxn>
                <a:cxn ang="0">
                  <a:pos x="CX114" y="CY114"/>
                </a:cxn>
                <a:cxn ang="0">
                  <a:pos x="CX115" y="CY115"/>
                </a:cxn>
              </a:cxnLst>
              <a:rect l="l" t="t" r="r" b="b"/>
              <a:pathLst>
                <a:path w="1191" h="1338">
                  <a:moveTo>
                    <a:pt x="816" y="567"/>
                  </a:moveTo>
                  <a:lnTo>
                    <a:pt x="837" y="615"/>
                  </a:lnTo>
                  <a:lnTo>
                    <a:pt x="903" y="624"/>
                  </a:lnTo>
                  <a:lnTo>
                    <a:pt x="945" y="672"/>
                  </a:lnTo>
                  <a:lnTo>
                    <a:pt x="987" y="678"/>
                  </a:lnTo>
                  <a:lnTo>
                    <a:pt x="1020" y="696"/>
                  </a:lnTo>
                  <a:lnTo>
                    <a:pt x="1056" y="675"/>
                  </a:lnTo>
                  <a:lnTo>
                    <a:pt x="1122" y="669"/>
                  </a:lnTo>
                  <a:lnTo>
                    <a:pt x="1134" y="702"/>
                  </a:lnTo>
                  <a:lnTo>
                    <a:pt x="1176" y="705"/>
                  </a:lnTo>
                  <a:lnTo>
                    <a:pt x="1191" y="729"/>
                  </a:lnTo>
                  <a:lnTo>
                    <a:pt x="1188" y="756"/>
                  </a:lnTo>
                  <a:lnTo>
                    <a:pt x="1134" y="786"/>
                  </a:lnTo>
                  <a:lnTo>
                    <a:pt x="1134" y="807"/>
                  </a:lnTo>
                  <a:lnTo>
                    <a:pt x="1101" y="816"/>
                  </a:lnTo>
                  <a:lnTo>
                    <a:pt x="1068" y="816"/>
                  </a:lnTo>
                  <a:lnTo>
                    <a:pt x="1038" y="837"/>
                  </a:lnTo>
                  <a:lnTo>
                    <a:pt x="1020" y="834"/>
                  </a:lnTo>
                  <a:lnTo>
                    <a:pt x="993" y="861"/>
                  </a:lnTo>
                  <a:lnTo>
                    <a:pt x="969" y="855"/>
                  </a:lnTo>
                  <a:lnTo>
                    <a:pt x="930" y="903"/>
                  </a:lnTo>
                  <a:lnTo>
                    <a:pt x="927" y="924"/>
                  </a:lnTo>
                  <a:lnTo>
                    <a:pt x="957" y="924"/>
                  </a:lnTo>
                  <a:lnTo>
                    <a:pt x="996" y="897"/>
                  </a:lnTo>
                  <a:lnTo>
                    <a:pt x="999" y="909"/>
                  </a:lnTo>
                  <a:lnTo>
                    <a:pt x="969" y="942"/>
                  </a:lnTo>
                  <a:lnTo>
                    <a:pt x="963" y="975"/>
                  </a:lnTo>
                  <a:lnTo>
                    <a:pt x="990" y="984"/>
                  </a:lnTo>
                  <a:lnTo>
                    <a:pt x="987" y="1005"/>
                  </a:lnTo>
                  <a:lnTo>
                    <a:pt x="894" y="1029"/>
                  </a:lnTo>
                  <a:lnTo>
                    <a:pt x="879" y="1059"/>
                  </a:lnTo>
                  <a:lnTo>
                    <a:pt x="843" y="1074"/>
                  </a:lnTo>
                  <a:lnTo>
                    <a:pt x="840" y="1131"/>
                  </a:lnTo>
                  <a:lnTo>
                    <a:pt x="807" y="1152"/>
                  </a:lnTo>
                  <a:lnTo>
                    <a:pt x="747" y="1158"/>
                  </a:lnTo>
                  <a:lnTo>
                    <a:pt x="759" y="1191"/>
                  </a:lnTo>
                  <a:lnTo>
                    <a:pt x="795" y="1221"/>
                  </a:lnTo>
                  <a:lnTo>
                    <a:pt x="864" y="1329"/>
                  </a:lnTo>
                  <a:lnTo>
                    <a:pt x="828" y="1338"/>
                  </a:lnTo>
                  <a:lnTo>
                    <a:pt x="711" y="1326"/>
                  </a:lnTo>
                  <a:lnTo>
                    <a:pt x="585" y="1314"/>
                  </a:lnTo>
                  <a:lnTo>
                    <a:pt x="402" y="1323"/>
                  </a:lnTo>
                  <a:lnTo>
                    <a:pt x="384" y="1248"/>
                  </a:lnTo>
                  <a:lnTo>
                    <a:pt x="405" y="1212"/>
                  </a:lnTo>
                  <a:lnTo>
                    <a:pt x="414" y="1182"/>
                  </a:lnTo>
                  <a:lnTo>
                    <a:pt x="402" y="1140"/>
                  </a:lnTo>
                  <a:lnTo>
                    <a:pt x="366" y="1137"/>
                  </a:lnTo>
                  <a:lnTo>
                    <a:pt x="327" y="1095"/>
                  </a:lnTo>
                  <a:lnTo>
                    <a:pt x="303" y="1098"/>
                  </a:lnTo>
                  <a:lnTo>
                    <a:pt x="327" y="1035"/>
                  </a:lnTo>
                  <a:lnTo>
                    <a:pt x="321" y="999"/>
                  </a:lnTo>
                  <a:lnTo>
                    <a:pt x="348" y="975"/>
                  </a:lnTo>
                  <a:lnTo>
                    <a:pt x="351" y="936"/>
                  </a:lnTo>
                  <a:lnTo>
                    <a:pt x="375" y="906"/>
                  </a:lnTo>
                  <a:lnTo>
                    <a:pt x="375" y="858"/>
                  </a:lnTo>
                  <a:lnTo>
                    <a:pt x="345" y="813"/>
                  </a:lnTo>
                  <a:lnTo>
                    <a:pt x="357" y="765"/>
                  </a:lnTo>
                  <a:lnTo>
                    <a:pt x="351" y="747"/>
                  </a:lnTo>
                  <a:lnTo>
                    <a:pt x="330" y="687"/>
                  </a:lnTo>
                  <a:lnTo>
                    <a:pt x="321" y="666"/>
                  </a:lnTo>
                  <a:lnTo>
                    <a:pt x="285" y="666"/>
                  </a:lnTo>
                  <a:lnTo>
                    <a:pt x="270" y="645"/>
                  </a:lnTo>
                  <a:lnTo>
                    <a:pt x="249" y="591"/>
                  </a:lnTo>
                  <a:lnTo>
                    <a:pt x="276" y="540"/>
                  </a:lnTo>
                  <a:lnTo>
                    <a:pt x="255" y="513"/>
                  </a:lnTo>
                  <a:lnTo>
                    <a:pt x="270" y="483"/>
                  </a:lnTo>
                  <a:lnTo>
                    <a:pt x="270" y="420"/>
                  </a:lnTo>
                  <a:lnTo>
                    <a:pt x="246" y="408"/>
                  </a:lnTo>
                  <a:lnTo>
                    <a:pt x="240" y="387"/>
                  </a:lnTo>
                  <a:lnTo>
                    <a:pt x="168" y="372"/>
                  </a:lnTo>
                  <a:lnTo>
                    <a:pt x="78" y="372"/>
                  </a:lnTo>
                  <a:lnTo>
                    <a:pt x="54" y="288"/>
                  </a:lnTo>
                  <a:lnTo>
                    <a:pt x="36" y="276"/>
                  </a:lnTo>
                  <a:lnTo>
                    <a:pt x="3" y="225"/>
                  </a:lnTo>
                  <a:lnTo>
                    <a:pt x="0" y="114"/>
                  </a:lnTo>
                  <a:lnTo>
                    <a:pt x="36" y="66"/>
                  </a:lnTo>
                  <a:lnTo>
                    <a:pt x="66" y="30"/>
                  </a:lnTo>
                  <a:lnTo>
                    <a:pt x="120" y="24"/>
                  </a:lnTo>
                  <a:lnTo>
                    <a:pt x="153" y="0"/>
                  </a:lnTo>
                  <a:lnTo>
                    <a:pt x="174" y="36"/>
                  </a:lnTo>
                  <a:lnTo>
                    <a:pt x="231" y="54"/>
                  </a:lnTo>
                  <a:lnTo>
                    <a:pt x="306" y="78"/>
                  </a:lnTo>
                  <a:lnTo>
                    <a:pt x="309" y="147"/>
                  </a:lnTo>
                  <a:lnTo>
                    <a:pt x="264" y="270"/>
                  </a:lnTo>
                  <a:lnTo>
                    <a:pt x="255" y="306"/>
                  </a:lnTo>
                  <a:lnTo>
                    <a:pt x="274" y="323"/>
                  </a:lnTo>
                  <a:lnTo>
                    <a:pt x="327" y="306"/>
                  </a:lnTo>
                  <a:lnTo>
                    <a:pt x="345" y="288"/>
                  </a:lnTo>
                  <a:lnTo>
                    <a:pt x="366" y="258"/>
                  </a:lnTo>
                  <a:lnTo>
                    <a:pt x="381" y="228"/>
                  </a:lnTo>
                  <a:lnTo>
                    <a:pt x="402" y="216"/>
                  </a:lnTo>
                  <a:lnTo>
                    <a:pt x="420" y="219"/>
                  </a:lnTo>
                  <a:lnTo>
                    <a:pt x="444" y="237"/>
                  </a:lnTo>
                  <a:lnTo>
                    <a:pt x="510" y="231"/>
                  </a:lnTo>
                  <a:lnTo>
                    <a:pt x="549" y="195"/>
                  </a:lnTo>
                  <a:lnTo>
                    <a:pt x="555" y="135"/>
                  </a:lnTo>
                  <a:lnTo>
                    <a:pt x="579" y="111"/>
                  </a:lnTo>
                  <a:lnTo>
                    <a:pt x="606" y="111"/>
                  </a:lnTo>
                  <a:lnTo>
                    <a:pt x="612" y="72"/>
                  </a:lnTo>
                  <a:lnTo>
                    <a:pt x="654" y="21"/>
                  </a:lnTo>
                  <a:lnTo>
                    <a:pt x="699" y="18"/>
                  </a:lnTo>
                  <a:lnTo>
                    <a:pt x="699" y="60"/>
                  </a:lnTo>
                  <a:lnTo>
                    <a:pt x="708" y="93"/>
                  </a:lnTo>
                  <a:lnTo>
                    <a:pt x="702" y="132"/>
                  </a:lnTo>
                  <a:lnTo>
                    <a:pt x="657" y="240"/>
                  </a:lnTo>
                  <a:lnTo>
                    <a:pt x="659" y="276"/>
                  </a:lnTo>
                  <a:lnTo>
                    <a:pt x="660" y="303"/>
                  </a:lnTo>
                  <a:lnTo>
                    <a:pt x="688" y="323"/>
                  </a:lnTo>
                  <a:lnTo>
                    <a:pt x="735" y="360"/>
                  </a:lnTo>
                  <a:lnTo>
                    <a:pt x="747" y="417"/>
                  </a:lnTo>
                  <a:lnTo>
                    <a:pt x="774" y="441"/>
                  </a:lnTo>
                  <a:lnTo>
                    <a:pt x="810" y="471"/>
                  </a:lnTo>
                  <a:lnTo>
                    <a:pt x="828" y="504"/>
                  </a:lnTo>
                  <a:lnTo>
                    <a:pt x="816" y="567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2" name="図形 17"/>
            <p:cNvSpPr>
              <a:spLocks noChangeAspect="1"/>
            </p:cNvSpPr>
            <p:nvPr/>
          </p:nvSpPr>
          <p:spPr>
            <a:xfrm>
              <a:off x="7223125" y="5195887"/>
              <a:ext cx="704850" cy="785813"/>
            </a:xfrm>
            <a:custGeom>
              <a:avLst/>
              <a:gdLst>
                <a:gd name="CX1" fmla="*/ 11415 w 19375"/>
                <a:gd name="CY1" fmla="*/ 17416 h 21600"/>
                <a:gd name="CX2" fmla="*/ 11415 w 19375"/>
                <a:gd name="CY2" fmla="*/ 17416 h 21600"/>
                <a:gd name="CX3" fmla="*/ 10630 w 19375"/>
                <a:gd name="CY3" fmla="*/ 17939 h 21600"/>
                <a:gd name="CX4" fmla="*/ 9844 w 19375"/>
                <a:gd name="CY4" fmla="*/ 17573 h 21600"/>
                <a:gd name="CX5" fmla="*/ 10211 w 19375"/>
                <a:gd name="CY5" fmla="*/ 18357 h 21600"/>
                <a:gd name="CX6" fmla="*/ 9583 w 19375"/>
                <a:gd name="CY6" fmla="*/ 18514 h 21600"/>
                <a:gd name="CX7" fmla="*/ 9687 w 19375"/>
                <a:gd name="CY7" fmla="*/ 19508 h 21600"/>
                <a:gd name="CX8" fmla="*/ 9164 w 19375"/>
                <a:gd name="CY8" fmla="*/ 20502 h 21600"/>
                <a:gd name="CX9" fmla="*/ 9111 w 19375"/>
                <a:gd name="CY9" fmla="*/ 21025 h 21600"/>
                <a:gd name="CX10" fmla="*/ 8326 w 19375"/>
                <a:gd name="CY10" fmla="*/ 21600 h 21600"/>
                <a:gd name="CX11" fmla="*/ 7959 w 19375"/>
                <a:gd name="CY11" fmla="*/ 21600 h 21600"/>
                <a:gd name="CX12" fmla="*/ 7802 w 19375"/>
                <a:gd name="CY12" fmla="*/ 20554 h 21600"/>
                <a:gd name="CX13" fmla="*/ 7226 w 19375"/>
                <a:gd name="CY13" fmla="*/ 19769 h 21600"/>
                <a:gd name="CX14" fmla="*/ 6598 w 19375"/>
                <a:gd name="CY14" fmla="*/ 19560 h 21600"/>
                <a:gd name="CX15" fmla="*/ 6231 w 19375"/>
                <a:gd name="CY15" fmla="*/ 18776 h 21600"/>
                <a:gd name="CX16" fmla="*/ 6336 w 19375"/>
                <a:gd name="CY16" fmla="*/ 18462 h 21600"/>
                <a:gd name="CX17" fmla="*/ 6912 w 19375"/>
                <a:gd name="CY17" fmla="*/ 18253 h 21600"/>
                <a:gd name="CX18" fmla="*/ 7331 w 19375"/>
                <a:gd name="CY18" fmla="*/ 17782 h 21600"/>
                <a:gd name="CX19" fmla="*/ 7279 w 19375"/>
                <a:gd name="CY19" fmla="*/ 16684 h 21600"/>
                <a:gd name="CX20" fmla="*/ 7645 w 19375"/>
                <a:gd name="CY20" fmla="*/ 16056 h 21600"/>
                <a:gd name="CX21" fmla="*/ 7331 w 19375"/>
                <a:gd name="CY21" fmla="*/ 15376 h 21600"/>
                <a:gd name="CX22" fmla="*/ 6650 w 19375"/>
                <a:gd name="CY22" fmla="*/ 15115 h 21600"/>
                <a:gd name="CX23" fmla="*/ 5603 w 19375"/>
                <a:gd name="CY23" fmla="*/ 15062 h 21600"/>
                <a:gd name="CX24" fmla="*/ 5393 w 19375"/>
                <a:gd name="CY24" fmla="*/ 14592 h 21600"/>
                <a:gd name="CX25" fmla="*/ 5393 w 19375"/>
                <a:gd name="CY25" fmla="*/ 13860 h 21600"/>
                <a:gd name="CX26" fmla="*/ 6249 w 19375"/>
                <a:gd name="CY26" fmla="*/ 13092 h 21600"/>
                <a:gd name="CX27" fmla="*/ 6755 w 19375"/>
                <a:gd name="CY27" fmla="*/ 12709 h 21600"/>
                <a:gd name="CX28" fmla="*/ 6755 w 19375"/>
                <a:gd name="CY28" fmla="*/ 12343 h 21600"/>
                <a:gd name="CX29" fmla="*/ 6284 w 19375"/>
                <a:gd name="CY29" fmla="*/ 11924 h 21600"/>
                <a:gd name="CX30" fmla="*/ 6336 w 19375"/>
                <a:gd name="CY30" fmla="*/ 11454 h 21600"/>
                <a:gd name="CX31" fmla="*/ 5917 w 19375"/>
                <a:gd name="CY31" fmla="*/ 10983 h 21600"/>
                <a:gd name="CX32" fmla="*/ 4922 w 19375"/>
                <a:gd name="CY32" fmla="*/ 10931 h 21600"/>
                <a:gd name="CX33" fmla="*/ 3770 w 19375"/>
                <a:gd name="CY33" fmla="*/ 10460 h 21600"/>
                <a:gd name="CX34" fmla="*/ 1414 w 19375"/>
                <a:gd name="CY34" fmla="*/ 10408 h 21600"/>
                <a:gd name="CX35" fmla="*/ 890 w 19375"/>
                <a:gd name="CY35" fmla="*/ 10094 h 21600"/>
                <a:gd name="CX36" fmla="*/ 419 w 19375"/>
                <a:gd name="CY36" fmla="*/ 9205 h 21600"/>
                <a:gd name="CX37" fmla="*/ 52 w 19375"/>
                <a:gd name="CY37" fmla="*/ 8682 h 21600"/>
                <a:gd name="CX38" fmla="*/ 0 w 19375"/>
                <a:gd name="CY38" fmla="*/ 8054 h 21600"/>
                <a:gd name="CX39" fmla="*/ 890 w 19375"/>
                <a:gd name="CY39" fmla="*/ 7740 h 21600"/>
                <a:gd name="CX40" fmla="*/ 1100 w 19375"/>
                <a:gd name="CY40" fmla="*/ 6956 h 21600"/>
                <a:gd name="CX41" fmla="*/ 1571 w 19375"/>
                <a:gd name="CY41" fmla="*/ 6328 h 21600"/>
                <a:gd name="CX42" fmla="*/ 2095 w 19375"/>
                <a:gd name="CY42" fmla="*/ 5125 h 21600"/>
                <a:gd name="CX43" fmla="*/ 2880 w 19375"/>
                <a:gd name="CY43" fmla="*/ 5125 h 21600"/>
                <a:gd name="CX44" fmla="*/ 3299 w 19375"/>
                <a:gd name="CY44" fmla="*/ 4864 h 21600"/>
                <a:gd name="CX45" fmla="*/ 3980 w 19375"/>
                <a:gd name="CY45" fmla="*/ 4916 h 21600"/>
                <a:gd name="CX46" fmla="*/ 4817 w 19375"/>
                <a:gd name="CY46" fmla="*/ 4655 h 21600"/>
                <a:gd name="CX47" fmla="*/ 4922 w 19375"/>
                <a:gd name="CY47" fmla="*/ 4446 h 21600"/>
                <a:gd name="CX48" fmla="*/ 5079 w 19375"/>
                <a:gd name="CY48" fmla="*/ 3661 h 21600"/>
                <a:gd name="CX49" fmla="*/ 5812 w 19375"/>
                <a:gd name="CY49" fmla="*/ 3556 h 21600"/>
                <a:gd name="CX50" fmla="*/ 6231 w 19375"/>
                <a:gd name="CY50" fmla="*/ 2824 h 21600"/>
                <a:gd name="CX51" fmla="*/ 6231 w 19375"/>
                <a:gd name="CY51" fmla="*/ 1674 h 21600"/>
                <a:gd name="CX52" fmla="*/ 6493 w 19375"/>
                <a:gd name="CY52" fmla="*/ 941 h 21600"/>
                <a:gd name="CX53" fmla="*/ 7121 w 19375"/>
                <a:gd name="CY53" fmla="*/ 732 h 21600"/>
                <a:gd name="CX54" fmla="*/ 7121 w 19375"/>
                <a:gd name="CY54" fmla="*/ 262 h 21600"/>
                <a:gd name="CX55" fmla="*/ 7645 w 19375"/>
                <a:gd name="CY55" fmla="*/ 0 h 21600"/>
                <a:gd name="CX56" fmla="*/ 8064 w 19375"/>
                <a:gd name="CY56" fmla="*/ 0 h 21600"/>
                <a:gd name="CX57" fmla="*/ 9164 w 19375"/>
                <a:gd name="CY57" fmla="*/ 575 h 21600"/>
                <a:gd name="CX58" fmla="*/ 10211 w 19375"/>
                <a:gd name="CY58" fmla="*/ 471 h 21600"/>
                <a:gd name="CX59" fmla="*/ 10682 w 19375"/>
                <a:gd name="CY59" fmla="*/ 854 h 21600"/>
                <a:gd name="CX60" fmla="*/ 11206 w 19375"/>
                <a:gd name="CY60" fmla="*/ 1203 h 21600"/>
                <a:gd name="CX61" fmla="*/ 12253 w 19375"/>
                <a:gd name="CY61" fmla="*/ 1360 h 21600"/>
                <a:gd name="CX62" fmla="*/ 12620 w 19375"/>
                <a:gd name="CY62" fmla="*/ 1133 h 21600"/>
                <a:gd name="CX63" fmla="*/ 13300 w 19375"/>
                <a:gd name="CY63" fmla="*/ 1203 h 21600"/>
                <a:gd name="CX64" fmla="*/ 13457 w 19375"/>
                <a:gd name="CY64" fmla="*/ 1517 h 21600"/>
                <a:gd name="CX65" fmla="*/ 13353 w 19375"/>
                <a:gd name="CY65" fmla="*/ 2667 h 21600"/>
                <a:gd name="CX66" fmla="*/ 12986 w 19375"/>
                <a:gd name="CY66" fmla="*/ 3190 h 21600"/>
                <a:gd name="CX67" fmla="*/ 13091 w 19375"/>
                <a:gd name="CY67" fmla="*/ 3609 h 21600"/>
                <a:gd name="CX68" fmla="*/ 13719 w 19375"/>
                <a:gd name="CY68" fmla="*/ 4079 h 21600"/>
                <a:gd name="CX69" fmla="*/ 15028 w 19375"/>
                <a:gd name="CY69" fmla="*/ 4393 h 21600"/>
                <a:gd name="CX70" fmla="*/ 15552 w 19375"/>
                <a:gd name="CY70" fmla="*/ 5282 h 21600"/>
                <a:gd name="CX71" fmla="*/ 15761 w 19375"/>
                <a:gd name="CY71" fmla="*/ 6224 h 21600"/>
                <a:gd name="CX72" fmla="*/ 15674 w 19375"/>
                <a:gd name="CY72" fmla="*/ 7392 h 21600"/>
                <a:gd name="CX73" fmla="*/ 16704 w 19375"/>
                <a:gd name="CY73" fmla="*/ 8316 h 21600"/>
                <a:gd name="CX74" fmla="*/ 17856 w 19375"/>
                <a:gd name="CY74" fmla="*/ 8316 h 21600"/>
                <a:gd name="CX75" fmla="*/ 18449 w 19375"/>
                <a:gd name="CY75" fmla="*/ 8734 h 21600"/>
                <a:gd name="CX76" fmla="*/ 18484 w 19375"/>
                <a:gd name="CY76" fmla="*/ 8839 h 21600"/>
                <a:gd name="CX77" fmla="*/ 19375 w 19375"/>
                <a:gd name="CY77" fmla="*/ 8891 h 21600"/>
                <a:gd name="CX78" fmla="*/ 18065 w 19375"/>
                <a:gd name="CY78" fmla="*/ 9832 h 21600"/>
                <a:gd name="CX79" fmla="*/ 17542 w 19375"/>
                <a:gd name="CY79" fmla="*/ 11140 h 21600"/>
                <a:gd name="CX80" fmla="*/ 17332 w 19375"/>
                <a:gd name="CY80" fmla="*/ 11733 h 21600"/>
                <a:gd name="CX81" fmla="*/ 17228 w 19375"/>
                <a:gd name="CY81" fmla="*/ 12291 h 21600"/>
                <a:gd name="CX82" fmla="*/ 17332 w 19375"/>
                <a:gd name="CY82" fmla="*/ 13284 h 21600"/>
                <a:gd name="CX83" fmla="*/ 18065 w 19375"/>
                <a:gd name="CY83" fmla="*/ 14330 h 21600"/>
                <a:gd name="CX84" fmla="*/ 17751 w 19375"/>
                <a:gd name="CY84" fmla="*/ 14801 h 21600"/>
                <a:gd name="CX85" fmla="*/ 17332 w 19375"/>
                <a:gd name="CY85" fmla="*/ 14714 h 21600"/>
                <a:gd name="CX86" fmla="*/ 16913 w 19375"/>
                <a:gd name="CY86" fmla="*/ 14906 h 21600"/>
                <a:gd name="CX87" fmla="*/ 17594 w 19375"/>
                <a:gd name="CY87" fmla="*/ 15481 h 21600"/>
                <a:gd name="CX88" fmla="*/ 18449 w 19375"/>
                <a:gd name="CY88" fmla="*/ 16074 h 21600"/>
                <a:gd name="CX89" fmla="*/ 18851 w 19375"/>
                <a:gd name="CY89" fmla="*/ 15847 h 21600"/>
                <a:gd name="CX90" fmla="*/ 19217 w 19375"/>
                <a:gd name="CY90" fmla="*/ 16213 h 21600"/>
                <a:gd name="CX91" fmla="*/ 18851 w 19375"/>
                <a:gd name="CY91" fmla="*/ 16788 h 21600"/>
                <a:gd name="CX92" fmla="*/ 18956 w 19375"/>
                <a:gd name="CY92" fmla="*/ 17468 h 21600"/>
                <a:gd name="CX93" fmla="*/ 18013 w 19375"/>
                <a:gd name="CY93" fmla="*/ 17573 h 21600"/>
                <a:gd name="CX94" fmla="*/ 18013 w 19375"/>
                <a:gd name="CY94" fmla="*/ 18305 h 21600"/>
                <a:gd name="CX95" fmla="*/ 17385 w 19375"/>
                <a:gd name="CY95" fmla="*/ 18357 h 21600"/>
                <a:gd name="CX96" fmla="*/ 16756 w 19375"/>
                <a:gd name="CY96" fmla="*/ 17991 h 21600"/>
                <a:gd name="CX97" fmla="*/ 16337 w 19375"/>
                <a:gd name="CY97" fmla="*/ 18200 h 21600"/>
                <a:gd name="CX98" fmla="*/ 15604 w 19375"/>
                <a:gd name="CY98" fmla="*/ 18148 h 21600"/>
                <a:gd name="CX99" fmla="*/ 14924 w 19375"/>
                <a:gd name="CY99" fmla="*/ 18200 h 21600"/>
                <a:gd name="CX100" fmla="*/ 14767 w 19375"/>
                <a:gd name="CY100" fmla="*/ 17834 h 21600"/>
                <a:gd name="CX101" fmla="*/ 15500 w 19375"/>
                <a:gd name="CY101" fmla="*/ 16841 h 21600"/>
                <a:gd name="CX102" fmla="*/ 15500 w 19375"/>
                <a:gd name="CY102" fmla="*/ 16213 h 21600"/>
                <a:gd name="CX103" fmla="*/ 14819 w 19375"/>
                <a:gd name="CY103" fmla="*/ 16265 h 21600"/>
                <a:gd name="CX104" fmla="*/ 15081 w 19375"/>
                <a:gd name="CY104" fmla="*/ 16108 h 21600"/>
                <a:gd name="CX105" fmla="*/ 15604 w 19375"/>
                <a:gd name="CY105" fmla="*/ 16004 h 21600"/>
                <a:gd name="CX106" fmla="*/ 15761 w 19375"/>
                <a:gd name="CY106" fmla="*/ 15376 h 21600"/>
                <a:gd name="CX107" fmla="*/ 15343 w 19375"/>
                <a:gd name="CY107" fmla="*/ 15010 h 21600"/>
                <a:gd name="CX108" fmla="*/ 14976 w 19375"/>
                <a:gd name="CY108" fmla="*/ 15062 h 21600"/>
                <a:gd name="CX109" fmla="*/ 14348 w 19375"/>
                <a:gd name="CY109" fmla="*/ 15115 h 21600"/>
                <a:gd name="CX110" fmla="*/ 14033 w 19375"/>
                <a:gd name="CY110" fmla="*/ 15010 h 21600"/>
                <a:gd name="CX111" fmla="*/ 13719 w 19375"/>
                <a:gd name="CY111" fmla="*/ 15533 h 21600"/>
                <a:gd name="CX112" fmla="*/ 14767 w 19375"/>
                <a:gd name="CY112" fmla="*/ 15847 h 21600"/>
                <a:gd name="CX113" fmla="*/ 14348 w 19375"/>
                <a:gd name="CY113" fmla="*/ 15899 h 21600"/>
                <a:gd name="CX114" fmla="*/ 14138 w 19375"/>
                <a:gd name="CY114" fmla="*/ 16579 h 21600"/>
                <a:gd name="CX115" fmla="*/ 13667 w 19375"/>
                <a:gd name="CY115" fmla="*/ 16422 h 21600"/>
                <a:gd name="CX116" fmla="*/ 13039 w 19375"/>
                <a:gd name="CY116" fmla="*/ 15795 h 21600"/>
                <a:gd name="CX117" fmla="*/ 12829 w 19375"/>
                <a:gd name="CY117" fmla="*/ 16161 h 21600"/>
                <a:gd name="CX118" fmla="*/ 12410 w 19375"/>
                <a:gd name="CY118" fmla="*/ 16318 h 21600"/>
                <a:gd name="CX119" fmla="*/ 12986 w 19375"/>
                <a:gd name="CY119" fmla="*/ 16736 h 21600"/>
                <a:gd name="CX120" fmla="*/ 12620 w 19375"/>
                <a:gd name="CY120" fmla="*/ 17154 h 21600"/>
                <a:gd name="CX121" fmla="*/ 11415 w 19375"/>
                <a:gd name="CY121" fmla="*/ 17416 h 21600"/>
              </a:gdLst>
              <a:ahLst/>
              <a:cxnLst>
                <a:cxn ang="5400000">
                  <a:pos x="CX1" y="CY1"/>
                </a:cxn>
                <a:cxn ang="5400000">
                  <a:pos x="CX2" y="CY2"/>
                </a:cxn>
                <a:cxn ang="5400000">
                  <a:pos x="CX3" y="CY3"/>
                </a:cxn>
                <a:cxn ang="5400000">
                  <a:pos x="CX4" y="CY4"/>
                </a:cxn>
                <a:cxn ang="5400000">
                  <a:pos x="CX5" y="CY5"/>
                </a:cxn>
                <a:cxn ang="5400000">
                  <a:pos x="CX6" y="CY6"/>
                </a:cxn>
                <a:cxn ang="5400000">
                  <a:pos x="CX7" y="CY7"/>
                </a:cxn>
                <a:cxn ang="5400000">
                  <a:pos x="CX8" y="CY8"/>
                </a:cxn>
                <a:cxn ang="5400000">
                  <a:pos x="CX9" y="CY9"/>
                </a:cxn>
                <a:cxn ang="5400000">
                  <a:pos x="CX10" y="CY10"/>
                </a:cxn>
                <a:cxn ang="5400000">
                  <a:pos x="CX11" y="CY11"/>
                </a:cxn>
                <a:cxn ang="5400000">
                  <a:pos x="CX12" y="CY12"/>
                </a:cxn>
                <a:cxn ang="5400000">
                  <a:pos x="CX13" y="CY13"/>
                </a:cxn>
                <a:cxn ang="5400000">
                  <a:pos x="CX14" y="CY14"/>
                </a:cxn>
                <a:cxn ang="5400000">
                  <a:pos x="CX15" y="CY15"/>
                </a:cxn>
                <a:cxn ang="5400000">
                  <a:pos x="CX16" y="CY16"/>
                </a:cxn>
                <a:cxn ang="5400000">
                  <a:pos x="CX17" y="CY17"/>
                </a:cxn>
                <a:cxn ang="5400000">
                  <a:pos x="CX18" y="CY18"/>
                </a:cxn>
                <a:cxn ang="5400000">
                  <a:pos x="CX19" y="CY19"/>
                </a:cxn>
                <a:cxn ang="5400000">
                  <a:pos x="CX20" y="CY20"/>
                </a:cxn>
                <a:cxn ang="5400000">
                  <a:pos x="CX21" y="CY21"/>
                </a:cxn>
                <a:cxn ang="5400000">
                  <a:pos x="CX22" y="CY22"/>
                </a:cxn>
                <a:cxn ang="5400000">
                  <a:pos x="CX23" y="CY23"/>
                </a:cxn>
                <a:cxn ang="10800000">
                  <a:pos x="CX24" y="CY24"/>
                </a:cxn>
                <a:cxn ang="10800000">
                  <a:pos x="CX25" y="CY25"/>
                </a:cxn>
                <a:cxn ang="10800000">
                  <a:pos x="CX26" y="CY26"/>
                </a:cxn>
                <a:cxn ang="10800000">
                  <a:pos x="CX27" y="CY27"/>
                </a:cxn>
                <a:cxn ang="10800000">
                  <a:pos x="CX28" y="CY28"/>
                </a:cxn>
                <a:cxn ang="10800000">
                  <a:pos x="CX29" y="CY29"/>
                </a:cxn>
                <a:cxn ang="10800000">
                  <a:pos x="CX30" y="CY30"/>
                </a:cxn>
                <a:cxn ang="10800000">
                  <a:pos x="CX31" y="CY31"/>
                </a:cxn>
                <a:cxn ang="10800000">
                  <a:pos x="CX32" y="CY32"/>
                </a:cxn>
                <a:cxn ang="10800000">
                  <a:pos x="CX33" y="CY33"/>
                </a:cxn>
                <a:cxn ang="10800000">
                  <a:pos x="CX34" y="CY34"/>
                </a:cxn>
                <a:cxn ang="10800000">
                  <a:pos x="CX35" y="CY35"/>
                </a:cxn>
                <a:cxn ang="10800000">
                  <a:pos x="CX36" y="CY36"/>
                </a:cxn>
                <a:cxn ang="10800000">
                  <a:pos x="CX37" y="CY37"/>
                </a:cxn>
                <a:cxn ang="10800000">
                  <a:pos x="CX38" y="CY38"/>
                </a:cxn>
                <a:cxn ang="10800000">
                  <a:pos x="CX39" y="CY39"/>
                </a:cxn>
                <a:cxn ang="10800000">
                  <a:pos x="CX40" y="CY40"/>
                </a:cxn>
                <a:cxn ang="10800000">
                  <a:pos x="CX41" y="CY41"/>
                </a:cxn>
                <a:cxn ang="10800000">
                  <a:pos x="CX42" y="CY42"/>
                </a:cxn>
                <a:cxn ang="10800000">
                  <a:pos x="CX43" y="CY43"/>
                </a:cxn>
                <a:cxn ang="10800000">
                  <a:pos x="CX44" y="CY44"/>
                </a:cxn>
                <a:cxn ang="16200000">
                  <a:pos x="CX45" y="CY45"/>
                </a:cxn>
                <a:cxn ang="16200000">
                  <a:pos x="CX46" y="CY46"/>
                </a:cxn>
                <a:cxn ang="16200000">
                  <a:pos x="CX47" y="CY47"/>
                </a:cxn>
                <a:cxn ang="16200000">
                  <a:pos x="CX48" y="CY48"/>
                </a:cxn>
                <a:cxn ang="16200000">
                  <a:pos x="CX49" y="CY49"/>
                </a:cxn>
                <a:cxn ang="16200000">
                  <a:pos x="CX50" y="CY50"/>
                </a:cxn>
                <a:cxn ang="16200000">
                  <a:pos x="CX51" y="CY51"/>
                </a:cxn>
                <a:cxn ang="16200000">
                  <a:pos x="CX52" y="CY52"/>
                </a:cxn>
                <a:cxn ang="16200000">
                  <a:pos x="CX53" y="CY53"/>
                </a:cxn>
                <a:cxn ang="16200000">
                  <a:pos x="CX54" y="CY54"/>
                </a:cxn>
                <a:cxn ang="16200000">
                  <a:pos x="CX55" y="CY55"/>
                </a:cxn>
                <a:cxn ang="16200000">
                  <a:pos x="CX56" y="CY56"/>
                </a:cxn>
                <a:cxn ang="16200000">
                  <a:pos x="CX57" y="CY57"/>
                </a:cxn>
                <a:cxn ang="16200000">
                  <a:pos x="CX58" y="CY58"/>
                </a:cxn>
                <a:cxn ang="16200000">
                  <a:pos x="CX59" y="CY59"/>
                </a:cxn>
                <a:cxn ang="16200000">
                  <a:pos x="CX60" y="CY60"/>
                </a:cxn>
                <a:cxn ang="16200000">
                  <a:pos x="CX61" y="CY61"/>
                </a:cxn>
                <a:cxn ang="16200000">
                  <a:pos x="CX62" y="CY62"/>
                </a:cxn>
                <a:cxn ang="16200000">
                  <a:pos x="CX63" y="CY63"/>
                </a:cxn>
                <a:cxn ang="16200000">
                  <a:pos x="CX64" y="CY64"/>
                </a:cxn>
                <a:cxn ang="16200000">
                  <a:pos x="CX65" y="CY65"/>
                </a:cxn>
                <a:cxn ang="16200000">
                  <a:pos x="CX66" y="CY66"/>
                </a:cxn>
                <a:cxn ang="16200000">
                  <a:pos x="CX67" y="CY67"/>
                </a:cxn>
                <a:cxn ang="16200000">
                  <a:pos x="CX68" y="CY68"/>
                </a:cxn>
                <a:cxn ang="16200000">
                  <a:pos x="CX69" y="CY69"/>
                </a:cxn>
                <a:cxn ang="0">
                  <a:pos x="CX70" y="CY70"/>
                </a:cxn>
                <a:cxn ang="0">
                  <a:pos x="CX71" y="CY71"/>
                </a:cxn>
                <a:cxn ang="0">
                  <a:pos x="CX72" y="CY72"/>
                </a:cxn>
                <a:cxn ang="0">
                  <a:pos x="CX73" y="CY73"/>
                </a:cxn>
                <a:cxn ang="0">
                  <a:pos x="CX74" y="CY74"/>
                </a:cxn>
                <a:cxn ang="0">
                  <a:pos x="CX75" y="CY75"/>
                </a:cxn>
                <a:cxn ang="0">
                  <a:pos x="CX76" y="CY76"/>
                </a:cxn>
                <a:cxn ang="0">
                  <a:pos x="CX77" y="CY77"/>
                </a:cxn>
                <a:cxn ang="0">
                  <a:pos x="CX78" y="CY78"/>
                </a:cxn>
                <a:cxn ang="0">
                  <a:pos x="CX79" y="CY79"/>
                </a:cxn>
                <a:cxn ang="0">
                  <a:pos x="CX80" y="CY80"/>
                </a:cxn>
                <a:cxn ang="0">
                  <a:pos x="CX81" y="CY81"/>
                </a:cxn>
                <a:cxn ang="0">
                  <a:pos x="CX82" y="CY82"/>
                </a:cxn>
                <a:cxn ang="0">
                  <a:pos x="CX83" y="CY83"/>
                </a:cxn>
                <a:cxn ang="0">
                  <a:pos x="CX84" y="CY84"/>
                </a:cxn>
                <a:cxn ang="0">
                  <a:pos x="CX85" y="CY85"/>
                </a:cxn>
                <a:cxn ang="0">
                  <a:pos x="CX86" y="CY86"/>
                </a:cxn>
                <a:cxn ang="0">
                  <a:pos x="CX87" y="CY87"/>
                </a:cxn>
                <a:cxn ang="0">
                  <a:pos x="CX88" y="CY88"/>
                </a:cxn>
                <a:cxn ang="0">
                  <a:pos x="CX89" y="CY89"/>
                </a:cxn>
                <a:cxn ang="0">
                  <a:pos x="CX90" y="CY90"/>
                </a:cxn>
                <a:cxn ang="0">
                  <a:pos x="CX91" y="CY91"/>
                </a:cxn>
                <a:cxn ang="0">
                  <a:pos x="CX92" y="CY92"/>
                </a:cxn>
                <a:cxn ang="0">
                  <a:pos x="CX93" y="CY93"/>
                </a:cxn>
                <a:cxn ang="0">
                  <a:pos x="CX94" y="CY94"/>
                </a:cxn>
                <a:cxn ang="0">
                  <a:pos x="CX95" y="CY95"/>
                </a:cxn>
                <a:cxn ang="5400000">
                  <a:pos x="CX96" y="CY96"/>
                </a:cxn>
                <a:cxn ang="5400000">
                  <a:pos x="CX97" y="CY97"/>
                </a:cxn>
                <a:cxn ang="5400000">
                  <a:pos x="CX98" y="CY98"/>
                </a:cxn>
                <a:cxn ang="5400000">
                  <a:pos x="CX99" y="CY99"/>
                </a:cxn>
                <a:cxn ang="5400000">
                  <a:pos x="CX100" y="CY100"/>
                </a:cxn>
                <a:cxn ang="5400000">
                  <a:pos x="CX101" y="CY101"/>
                </a:cxn>
                <a:cxn ang="0">
                  <a:pos x="CX102" y="CY102"/>
                </a:cxn>
                <a:cxn ang="5400000">
                  <a:pos x="CX103" y="CY103"/>
                </a:cxn>
                <a:cxn ang="0">
                  <a:pos x="CX104" y="CY104"/>
                </a:cxn>
                <a:cxn ang="0">
                  <a:pos x="CX105" y="CY105"/>
                </a:cxn>
                <a:cxn ang="0">
                  <a:pos x="CX106" y="CY106"/>
                </a:cxn>
                <a:cxn ang="0">
                  <a:pos x="CX107" y="CY107"/>
                </a:cxn>
                <a:cxn ang="0">
                  <a:pos x="CX108" y="CY108"/>
                </a:cxn>
                <a:cxn ang="0">
                  <a:pos x="CX109" y="CY109"/>
                </a:cxn>
                <a:cxn ang="0">
                  <a:pos x="CX110" y="CY110"/>
                </a:cxn>
                <a:cxn ang="5400000">
                  <a:pos x="CX111" y="CY111"/>
                </a:cxn>
                <a:cxn ang="0">
                  <a:pos x="CX112" y="CY112"/>
                </a:cxn>
                <a:cxn ang="5400000">
                  <a:pos x="CX113" y="CY113"/>
                </a:cxn>
                <a:cxn ang="5400000">
                  <a:pos x="CX114" y="CY114"/>
                </a:cxn>
                <a:cxn ang="5400000">
                  <a:pos x="CX115" y="CY115"/>
                </a:cxn>
                <a:cxn ang="5400000">
                  <a:pos x="CX116" y="CY116"/>
                </a:cxn>
                <a:cxn ang="5400000">
                  <a:pos x="CX117" y="CY117"/>
                </a:cxn>
                <a:cxn ang="5400000">
                  <a:pos x="CX118" y="CY118"/>
                </a:cxn>
                <a:cxn ang="5400000">
                  <a:pos x="CX119" y="CY119"/>
                </a:cxn>
                <a:cxn ang="5400000">
                  <a:pos x="CX120" y="CY120"/>
                </a:cxn>
                <a:cxn ang="5400000">
                  <a:pos x="CX121" y="CY121"/>
                </a:cxn>
              </a:cxnLst>
              <a:rect l="l" t="t" r="r" b="b"/>
              <a:pathLst>
                <a:path w="1110" h="1239">
                  <a:moveTo>
                    <a:pt x="654" y="999"/>
                  </a:moveTo>
                  <a:lnTo>
                    <a:pt x="609" y="1029"/>
                  </a:lnTo>
                  <a:lnTo>
                    <a:pt x="564" y="1008"/>
                  </a:lnTo>
                  <a:lnTo>
                    <a:pt x="585" y="1053"/>
                  </a:lnTo>
                  <a:lnTo>
                    <a:pt x="549" y="1062"/>
                  </a:lnTo>
                  <a:lnTo>
                    <a:pt x="555" y="1119"/>
                  </a:lnTo>
                  <a:lnTo>
                    <a:pt x="525" y="1176"/>
                  </a:lnTo>
                  <a:lnTo>
                    <a:pt x="522" y="1206"/>
                  </a:lnTo>
                  <a:lnTo>
                    <a:pt x="477" y="1239"/>
                  </a:lnTo>
                  <a:lnTo>
                    <a:pt x="456" y="1239"/>
                  </a:lnTo>
                  <a:lnTo>
                    <a:pt x="447" y="1179"/>
                  </a:lnTo>
                  <a:lnTo>
                    <a:pt x="414" y="1134"/>
                  </a:lnTo>
                  <a:lnTo>
                    <a:pt x="378" y="1122"/>
                  </a:lnTo>
                  <a:lnTo>
                    <a:pt x="357" y="1077"/>
                  </a:lnTo>
                  <a:lnTo>
                    <a:pt x="363" y="1059"/>
                  </a:lnTo>
                  <a:lnTo>
                    <a:pt x="396" y="1047"/>
                  </a:lnTo>
                  <a:lnTo>
                    <a:pt x="420" y="1020"/>
                  </a:lnTo>
                  <a:lnTo>
                    <a:pt x="417" y="957"/>
                  </a:lnTo>
                  <a:lnTo>
                    <a:pt x="438" y="921"/>
                  </a:lnTo>
                  <a:lnTo>
                    <a:pt x="420" y="882"/>
                  </a:lnTo>
                  <a:lnTo>
                    <a:pt x="381" y="867"/>
                  </a:lnTo>
                  <a:lnTo>
                    <a:pt x="321" y="864"/>
                  </a:lnTo>
                  <a:lnTo>
                    <a:pt x="309" y="837"/>
                  </a:lnTo>
                  <a:lnTo>
                    <a:pt x="309" y="795"/>
                  </a:lnTo>
                  <a:lnTo>
                    <a:pt x="358" y="751"/>
                  </a:lnTo>
                  <a:lnTo>
                    <a:pt x="387" y="729"/>
                  </a:lnTo>
                  <a:lnTo>
                    <a:pt x="387" y="708"/>
                  </a:lnTo>
                  <a:lnTo>
                    <a:pt x="360" y="684"/>
                  </a:lnTo>
                  <a:lnTo>
                    <a:pt x="363" y="657"/>
                  </a:lnTo>
                  <a:lnTo>
                    <a:pt x="339" y="630"/>
                  </a:lnTo>
                  <a:lnTo>
                    <a:pt x="282" y="627"/>
                  </a:lnTo>
                  <a:lnTo>
                    <a:pt x="216" y="600"/>
                  </a:lnTo>
                  <a:lnTo>
                    <a:pt x="81" y="597"/>
                  </a:lnTo>
                  <a:lnTo>
                    <a:pt x="51" y="579"/>
                  </a:lnTo>
                  <a:lnTo>
                    <a:pt x="24" y="528"/>
                  </a:lnTo>
                  <a:lnTo>
                    <a:pt x="3" y="498"/>
                  </a:lnTo>
                  <a:lnTo>
                    <a:pt x="0" y="462"/>
                  </a:lnTo>
                  <a:lnTo>
                    <a:pt x="51" y="444"/>
                  </a:lnTo>
                  <a:lnTo>
                    <a:pt x="63" y="399"/>
                  </a:lnTo>
                  <a:lnTo>
                    <a:pt x="90" y="363"/>
                  </a:lnTo>
                  <a:lnTo>
                    <a:pt x="120" y="294"/>
                  </a:lnTo>
                  <a:lnTo>
                    <a:pt x="165" y="294"/>
                  </a:lnTo>
                  <a:lnTo>
                    <a:pt x="189" y="279"/>
                  </a:lnTo>
                  <a:lnTo>
                    <a:pt x="228" y="282"/>
                  </a:lnTo>
                  <a:lnTo>
                    <a:pt x="276" y="267"/>
                  </a:lnTo>
                  <a:lnTo>
                    <a:pt x="282" y="255"/>
                  </a:lnTo>
                  <a:lnTo>
                    <a:pt x="291" y="210"/>
                  </a:lnTo>
                  <a:lnTo>
                    <a:pt x="333" y="204"/>
                  </a:lnTo>
                  <a:lnTo>
                    <a:pt x="357" y="162"/>
                  </a:lnTo>
                  <a:lnTo>
                    <a:pt x="357" y="96"/>
                  </a:lnTo>
                  <a:lnTo>
                    <a:pt x="372" y="54"/>
                  </a:lnTo>
                  <a:lnTo>
                    <a:pt x="408" y="42"/>
                  </a:lnTo>
                  <a:lnTo>
                    <a:pt x="408" y="15"/>
                  </a:lnTo>
                  <a:lnTo>
                    <a:pt x="438" y="0"/>
                  </a:lnTo>
                  <a:lnTo>
                    <a:pt x="462" y="0"/>
                  </a:lnTo>
                  <a:lnTo>
                    <a:pt x="525" y="33"/>
                  </a:lnTo>
                  <a:lnTo>
                    <a:pt x="585" y="27"/>
                  </a:lnTo>
                  <a:lnTo>
                    <a:pt x="612" y="49"/>
                  </a:lnTo>
                  <a:lnTo>
                    <a:pt x="642" y="69"/>
                  </a:lnTo>
                  <a:lnTo>
                    <a:pt x="702" y="78"/>
                  </a:lnTo>
                  <a:lnTo>
                    <a:pt x="723" y="65"/>
                  </a:lnTo>
                  <a:lnTo>
                    <a:pt x="762" y="69"/>
                  </a:lnTo>
                  <a:lnTo>
                    <a:pt x="771" y="87"/>
                  </a:lnTo>
                  <a:lnTo>
                    <a:pt x="765" y="153"/>
                  </a:lnTo>
                  <a:lnTo>
                    <a:pt x="744" y="183"/>
                  </a:lnTo>
                  <a:lnTo>
                    <a:pt x="750" y="207"/>
                  </a:lnTo>
                  <a:lnTo>
                    <a:pt x="786" y="234"/>
                  </a:lnTo>
                  <a:lnTo>
                    <a:pt x="861" y="252"/>
                  </a:lnTo>
                  <a:lnTo>
                    <a:pt x="891" y="303"/>
                  </a:lnTo>
                  <a:lnTo>
                    <a:pt x="903" y="357"/>
                  </a:lnTo>
                  <a:lnTo>
                    <a:pt x="898" y="424"/>
                  </a:lnTo>
                  <a:lnTo>
                    <a:pt x="957" y="477"/>
                  </a:lnTo>
                  <a:lnTo>
                    <a:pt x="1023" y="477"/>
                  </a:lnTo>
                  <a:lnTo>
                    <a:pt x="1057" y="501"/>
                  </a:lnTo>
                  <a:lnTo>
                    <a:pt x="1059" y="507"/>
                  </a:lnTo>
                  <a:lnTo>
                    <a:pt x="1110" y="510"/>
                  </a:lnTo>
                  <a:lnTo>
                    <a:pt x="1035" y="564"/>
                  </a:lnTo>
                  <a:lnTo>
                    <a:pt x="1005" y="639"/>
                  </a:lnTo>
                  <a:lnTo>
                    <a:pt x="993" y="673"/>
                  </a:lnTo>
                  <a:lnTo>
                    <a:pt x="987" y="705"/>
                  </a:lnTo>
                  <a:lnTo>
                    <a:pt x="993" y="762"/>
                  </a:lnTo>
                  <a:lnTo>
                    <a:pt x="1035" y="822"/>
                  </a:lnTo>
                  <a:lnTo>
                    <a:pt x="1017" y="849"/>
                  </a:lnTo>
                  <a:lnTo>
                    <a:pt x="993" y="844"/>
                  </a:lnTo>
                  <a:lnTo>
                    <a:pt x="969" y="855"/>
                  </a:lnTo>
                  <a:lnTo>
                    <a:pt x="1008" y="888"/>
                  </a:lnTo>
                  <a:lnTo>
                    <a:pt x="1057" y="922"/>
                  </a:lnTo>
                  <a:lnTo>
                    <a:pt x="1080" y="909"/>
                  </a:lnTo>
                  <a:lnTo>
                    <a:pt x="1101" y="930"/>
                  </a:lnTo>
                  <a:lnTo>
                    <a:pt x="1080" y="963"/>
                  </a:lnTo>
                  <a:lnTo>
                    <a:pt x="1086" y="1002"/>
                  </a:lnTo>
                  <a:lnTo>
                    <a:pt x="1032" y="1008"/>
                  </a:lnTo>
                  <a:lnTo>
                    <a:pt x="1032" y="1050"/>
                  </a:lnTo>
                  <a:lnTo>
                    <a:pt x="996" y="1053"/>
                  </a:lnTo>
                  <a:lnTo>
                    <a:pt x="960" y="1032"/>
                  </a:lnTo>
                  <a:lnTo>
                    <a:pt x="936" y="1044"/>
                  </a:lnTo>
                  <a:lnTo>
                    <a:pt x="894" y="1041"/>
                  </a:lnTo>
                  <a:lnTo>
                    <a:pt x="855" y="1044"/>
                  </a:lnTo>
                  <a:lnTo>
                    <a:pt x="846" y="1023"/>
                  </a:lnTo>
                  <a:lnTo>
                    <a:pt x="888" y="966"/>
                  </a:lnTo>
                  <a:lnTo>
                    <a:pt x="888" y="930"/>
                  </a:lnTo>
                  <a:lnTo>
                    <a:pt x="849" y="933"/>
                  </a:lnTo>
                  <a:lnTo>
                    <a:pt x="864" y="924"/>
                  </a:lnTo>
                  <a:lnTo>
                    <a:pt x="894" y="918"/>
                  </a:lnTo>
                  <a:lnTo>
                    <a:pt x="903" y="882"/>
                  </a:lnTo>
                  <a:lnTo>
                    <a:pt x="879" y="861"/>
                  </a:lnTo>
                  <a:lnTo>
                    <a:pt x="858" y="864"/>
                  </a:lnTo>
                  <a:lnTo>
                    <a:pt x="822" y="867"/>
                  </a:lnTo>
                  <a:lnTo>
                    <a:pt x="804" y="861"/>
                  </a:lnTo>
                  <a:lnTo>
                    <a:pt x="786" y="891"/>
                  </a:lnTo>
                  <a:lnTo>
                    <a:pt x="846" y="909"/>
                  </a:lnTo>
                  <a:lnTo>
                    <a:pt x="822" y="912"/>
                  </a:lnTo>
                  <a:lnTo>
                    <a:pt x="810" y="951"/>
                  </a:lnTo>
                  <a:lnTo>
                    <a:pt x="783" y="942"/>
                  </a:lnTo>
                  <a:lnTo>
                    <a:pt x="747" y="906"/>
                  </a:lnTo>
                  <a:lnTo>
                    <a:pt x="735" y="927"/>
                  </a:lnTo>
                  <a:lnTo>
                    <a:pt x="711" y="936"/>
                  </a:lnTo>
                  <a:lnTo>
                    <a:pt x="744" y="960"/>
                  </a:lnTo>
                  <a:lnTo>
                    <a:pt x="723" y="984"/>
                  </a:lnTo>
                  <a:lnTo>
                    <a:pt x="654" y="999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3" name="図形 18"/>
            <p:cNvSpPr>
              <a:spLocks noChangeAspect="1"/>
            </p:cNvSpPr>
            <p:nvPr/>
          </p:nvSpPr>
          <p:spPr>
            <a:xfrm>
              <a:off x="6802437" y="2100262"/>
              <a:ext cx="1222375" cy="1023938"/>
            </a:xfrm>
            <a:custGeom>
              <a:avLst/>
              <a:gdLst>
                <a:gd name="CX1" fmla="*/ 3028 w 21600"/>
                <a:gd name="CY1" fmla="*/ 7735 h 18094"/>
                <a:gd name="CX2" fmla="*/ 3028 w 21600"/>
                <a:gd name="CY2" fmla="*/ 7735 h 18094"/>
                <a:gd name="CX3" fmla="*/ 2647 w 21600"/>
                <a:gd name="CY3" fmla="*/ 7702 h 18094"/>
                <a:gd name="CX4" fmla="*/ 2120 w 21600"/>
                <a:gd name="CY4" fmla="*/ 6311 h 18094"/>
                <a:gd name="CX5" fmla="*/ 1581 w 21600"/>
                <a:gd name="CY5" fmla="*/ 5011 h 18094"/>
                <a:gd name="CX6" fmla="*/ 774 w 21600"/>
                <a:gd name="CY6" fmla="*/ 3464 h 18094"/>
                <a:gd name="CX7" fmla="*/ 740 w 21600"/>
                <a:gd name="CY7" fmla="*/ 2758 h 18094"/>
                <a:gd name="CX8" fmla="*/ 740 w 21600"/>
                <a:gd name="CY8" fmla="*/ 2556 h 18094"/>
                <a:gd name="CX9" fmla="*/ 639 w 21600"/>
                <a:gd name="CY9" fmla="*/ 2220 h 18094"/>
                <a:gd name="CX10" fmla="*/ 572 w 21600"/>
                <a:gd name="CY10" fmla="*/ 1513 h 18094"/>
                <a:gd name="CX11" fmla="*/ 168 w 21600"/>
                <a:gd name="CY11" fmla="*/ 706 h 18094"/>
                <a:gd name="CX12" fmla="*/ 0 w 21600"/>
                <a:gd name="CY12" fmla="*/ 101 h 18094"/>
                <a:gd name="CX13" fmla="*/ 236 w 21600"/>
                <a:gd name="CY13" fmla="*/ 0 h 18094"/>
                <a:gd name="CX14" fmla="*/ 404 w 21600"/>
                <a:gd name="CY14" fmla="*/ 235 h 18094"/>
                <a:gd name="CX15" fmla="*/ 774 w 21600"/>
                <a:gd name="CY15" fmla="*/ 538 h 18094"/>
                <a:gd name="CX16" fmla="*/ 807 w 21600"/>
                <a:gd name="CY16" fmla="*/ 774 h 18094"/>
                <a:gd name="CX17" fmla="*/ 1245 w 21600"/>
                <a:gd name="CY17" fmla="*/ 1009 h 18094"/>
                <a:gd name="CX18" fmla="*/ 1850 w 21600"/>
                <a:gd name="CY18" fmla="*/ 1312 h 18094"/>
                <a:gd name="CX19" fmla="*/ 2254 w 21600"/>
                <a:gd name="CY19" fmla="*/ 1749 h 18094"/>
                <a:gd name="CX20" fmla="*/ 2221 w 21600"/>
                <a:gd name="CY20" fmla="*/ 2724 h 18094"/>
                <a:gd name="CX21" fmla="*/ 2647 w 21600"/>
                <a:gd name="CY21" fmla="*/ 3509 h 18094"/>
                <a:gd name="CX22" fmla="*/ 3230 w 21600"/>
                <a:gd name="CY22" fmla="*/ 3599 h 18094"/>
                <a:gd name="CX23" fmla="*/ 3701 w 21600"/>
                <a:gd name="CY23" fmla="*/ 4238 h 18094"/>
                <a:gd name="CX24" fmla="*/ 4138 w 21600"/>
                <a:gd name="CY24" fmla="*/ 4204 h 18094"/>
                <a:gd name="CX25" fmla="*/ 4273 w 21600"/>
                <a:gd name="CY25" fmla="*/ 4439 h 18094"/>
                <a:gd name="CX26" fmla="*/ 4273 w 21600"/>
                <a:gd name="CY26" fmla="*/ 5112 h 18094"/>
                <a:gd name="CX27" fmla="*/ 4004 w 21600"/>
                <a:gd name="CY27" fmla="*/ 5381 h 18094"/>
                <a:gd name="CX28" fmla="*/ 3970 w 21600"/>
                <a:gd name="CY28" fmla="*/ 5751 h 18094"/>
                <a:gd name="CX29" fmla="*/ 4710 w 21600"/>
                <a:gd name="CY29" fmla="*/ 6491 h 18094"/>
                <a:gd name="CX30" fmla="*/ 5484 w 21600"/>
                <a:gd name="CY30" fmla="*/ 6793 h 18094"/>
                <a:gd name="CX31" fmla="*/ 5989 w 21600"/>
                <a:gd name="CY31" fmla="*/ 6760 h 18094"/>
                <a:gd name="CX32" fmla="*/ 6292 w 21600"/>
                <a:gd name="CY32" fmla="*/ 6726 h 18094"/>
                <a:gd name="CX33" fmla="*/ 7738 w 21600"/>
                <a:gd name="CY33" fmla="*/ 6323 h 18094"/>
                <a:gd name="CX34" fmla="*/ 8748 w 21600"/>
                <a:gd name="CY34" fmla="*/ 6222 h 18094"/>
                <a:gd name="CX35" fmla="*/ 9185 w 21600"/>
                <a:gd name="CY35" fmla="*/ 5684 h 18094"/>
                <a:gd name="CX36" fmla="*/ 10699 w 21600"/>
                <a:gd name="CY36" fmla="*/ 5415 h 18094"/>
                <a:gd name="CX37" fmla="*/ 11136 w 21600"/>
                <a:gd name="CY37" fmla="*/ 5616 h 18094"/>
                <a:gd name="CX38" fmla="*/ 11136 w 21600"/>
                <a:gd name="CY38" fmla="*/ 6390 h 18094"/>
                <a:gd name="CX39" fmla="*/ 11473 w 21600"/>
                <a:gd name="CY39" fmla="*/ 6827 h 18094"/>
                <a:gd name="CX40" fmla="*/ 11675 w 21600"/>
                <a:gd name="CY40" fmla="*/ 7533 h 18094"/>
                <a:gd name="CX41" fmla="*/ 12079 w 21600"/>
                <a:gd name="CY41" fmla="*/ 8172 h 18094"/>
                <a:gd name="CX42" fmla="*/ 12516 w 21600"/>
                <a:gd name="CY42" fmla="*/ 8172 h 18094"/>
                <a:gd name="CX43" fmla="*/ 12785 w 21600"/>
                <a:gd name="CY43" fmla="*/ 8441 h 18094"/>
                <a:gd name="CX44" fmla="*/ 12852 w 21600"/>
                <a:gd name="CY44" fmla="*/ 8643 h 18094"/>
                <a:gd name="CX45" fmla="*/ 12785 w 21600"/>
                <a:gd name="CY45" fmla="*/ 8946 h 18094"/>
                <a:gd name="CX46" fmla="*/ 12819 w 21600"/>
                <a:gd name="CY46" fmla="*/ 9719 h 18094"/>
                <a:gd name="CX47" fmla="*/ 13121 w 21600"/>
                <a:gd name="CY47" fmla="*/ 10426 h 18094"/>
                <a:gd name="CX48" fmla="*/ 13862 w 21600"/>
                <a:gd name="CY48" fmla="*/ 10829 h 18094"/>
                <a:gd name="CX49" fmla="*/ 14400 w 21600"/>
                <a:gd name="CY49" fmla="*/ 11401 h 18094"/>
                <a:gd name="CX50" fmla="*/ 14602 w 21600"/>
                <a:gd name="CY50" fmla="*/ 11401 h 18094"/>
                <a:gd name="CX51" fmla="*/ 14938 w 21600"/>
                <a:gd name="CY51" fmla="*/ 11065 h 18094"/>
                <a:gd name="CX52" fmla="*/ 15039 w 21600"/>
                <a:gd name="CY52" fmla="*/ 11132 h 18094"/>
                <a:gd name="CX53" fmla="*/ 14770 w 21600"/>
                <a:gd name="CY53" fmla="*/ 11603 h 18094"/>
                <a:gd name="CX54" fmla="*/ 15006 w 21600"/>
                <a:gd name="CY54" fmla="*/ 11569 h 18094"/>
                <a:gd name="CX55" fmla="*/ 15679 w 21600"/>
                <a:gd name="CY55" fmla="*/ 10829 h 18094"/>
                <a:gd name="CX56" fmla="*/ 17664 w 21600"/>
                <a:gd name="CY56" fmla="*/ 10257 h 18094"/>
                <a:gd name="CX57" fmla="*/ 18404 w 21600"/>
                <a:gd name="CY57" fmla="*/ 10358 h 18094"/>
                <a:gd name="CX58" fmla="*/ 18976 w 21600"/>
                <a:gd name="CY58" fmla="*/ 9988 h 18094"/>
                <a:gd name="CX59" fmla="*/ 19514 w 21600"/>
                <a:gd name="CY59" fmla="*/ 10022 h 18094"/>
                <a:gd name="CX60" fmla="*/ 19783 w 21600"/>
                <a:gd name="CY60" fmla="*/ 10560 h 18094"/>
                <a:gd name="CX61" fmla="*/ 19850 w 21600"/>
                <a:gd name="CY61" fmla="*/ 11367 h 18094"/>
                <a:gd name="CX62" fmla="*/ 20288 w 21600"/>
                <a:gd name="CY62" fmla="*/ 11838 h 18094"/>
                <a:gd name="CX63" fmla="*/ 20355 w 21600"/>
                <a:gd name="CY63" fmla="*/ 12074 h 18094"/>
                <a:gd name="CX64" fmla="*/ 20086 w 21600"/>
                <a:gd name="CY64" fmla="*/ 12309 h 18094"/>
                <a:gd name="CX65" fmla="*/ 20389 w 21600"/>
                <a:gd name="CY65" fmla="*/ 13049 h 18094"/>
                <a:gd name="CX66" fmla="*/ 21028 w 21600"/>
                <a:gd name="CY66" fmla="*/ 13587 h 18094"/>
                <a:gd name="CX67" fmla="*/ 21600 w 21600"/>
                <a:gd name="CY67" fmla="*/ 14293 h 18094"/>
                <a:gd name="CX68" fmla="*/ 20759 w 21600"/>
                <a:gd name="CY68" fmla="*/ 14562 h 18094"/>
                <a:gd name="CX69" fmla="*/ 20153 w 21600"/>
                <a:gd name="CY69" fmla="*/ 14966 h 18094"/>
                <a:gd name="CX70" fmla="*/ 18639 w 21600"/>
                <a:gd name="CY70" fmla="*/ 14966 h 18094"/>
                <a:gd name="CX71" fmla="*/ 18034 w 21600"/>
                <a:gd name="CY71" fmla="*/ 15201 h 18094"/>
                <a:gd name="CX72" fmla="*/ 17226 w 21600"/>
                <a:gd name="CY72" fmla="*/ 15706 h 18094"/>
                <a:gd name="CX73" fmla="*/ 16621 w 21600"/>
                <a:gd name="CY73" fmla="*/ 15706 h 18094"/>
                <a:gd name="CX74" fmla="*/ 16015 w 21600"/>
                <a:gd name="CY74" fmla="*/ 15538 h 18094"/>
                <a:gd name="CX75" fmla="*/ 15779 w 21600"/>
                <a:gd name="CY75" fmla="*/ 15605 h 18094"/>
                <a:gd name="CX76" fmla="*/ 15376 w 21600"/>
                <a:gd name="CY76" fmla="*/ 15907 h 18094"/>
                <a:gd name="CX77" fmla="*/ 15039 w 21600"/>
                <a:gd name="CY77" fmla="*/ 15874 h 18094"/>
                <a:gd name="CX78" fmla="*/ 14535 w 21600"/>
                <a:gd name="CY78" fmla="*/ 16143 h 18094"/>
                <a:gd name="CX79" fmla="*/ 14164 w 21600"/>
                <a:gd name="CY79" fmla="*/ 16715 h 18094"/>
                <a:gd name="CX80" fmla="*/ 14097 w 21600"/>
                <a:gd name="CY80" fmla="*/ 17152 h 18094"/>
                <a:gd name="CX81" fmla="*/ 13693 w 21600"/>
                <a:gd name="CY81" fmla="*/ 17152 h 18094"/>
                <a:gd name="CX82" fmla="*/ 13256 w 21600"/>
                <a:gd name="CY82" fmla="*/ 17791 h 18094"/>
                <a:gd name="CX83" fmla="*/ 13323 w 21600"/>
                <a:gd name="CY83" fmla="*/ 18094 h 18094"/>
                <a:gd name="CX84" fmla="*/ 12785 w 21600"/>
                <a:gd name="CY84" fmla="*/ 17925 h 18094"/>
                <a:gd name="CX85" fmla="*/ 12751 w 21600"/>
                <a:gd name="CY85" fmla="*/ 17623 h 18094"/>
                <a:gd name="CX86" fmla="*/ 12785 w 21600"/>
                <a:gd name="CY86" fmla="*/ 16849 h 18094"/>
                <a:gd name="CX87" fmla="*/ 11540 w 21600"/>
                <a:gd name="CY87" fmla="*/ 16109 h 18094"/>
                <a:gd name="CX88" fmla="*/ 11406 w 21600"/>
                <a:gd name="CY88" fmla="*/ 15874 h 18094"/>
                <a:gd name="CX89" fmla="*/ 11036 w 21600"/>
                <a:gd name="CY89" fmla="*/ 15369 h 18094"/>
                <a:gd name="CX90" fmla="*/ 10430 w 21600"/>
                <a:gd name="CY90" fmla="*/ 15100 h 18094"/>
                <a:gd name="CX91" fmla="*/ 10161 w 21600"/>
                <a:gd name="CY91" fmla="*/ 14260 h 18094"/>
                <a:gd name="CX92" fmla="*/ 9589 w 21600"/>
                <a:gd name="CY92" fmla="*/ 13621 h 18094"/>
                <a:gd name="CX93" fmla="*/ 8748 w 21600"/>
                <a:gd name="CY93" fmla="*/ 13251 h 18094"/>
                <a:gd name="CX94" fmla="*/ 8243 w 21600"/>
                <a:gd name="CY94" fmla="*/ 12713 h 18094"/>
                <a:gd name="CX95" fmla="*/ 7671 w 21600"/>
                <a:gd name="CY95" fmla="*/ 12443 h 18094"/>
                <a:gd name="CX96" fmla="*/ 7436 w 21600"/>
                <a:gd name="CY96" fmla="*/ 12410 h 18094"/>
                <a:gd name="CX97" fmla="*/ 7099 w 21600"/>
                <a:gd name="CY97" fmla="*/ 12208 h 18094"/>
                <a:gd name="CX98" fmla="*/ 6763 w 21600"/>
                <a:gd name="CY98" fmla="*/ 11804 h 18094"/>
                <a:gd name="CX99" fmla="*/ 6292 w 21600"/>
                <a:gd name="CY99" fmla="*/ 11535 h 18094"/>
                <a:gd name="CX100" fmla="*/ 5787 w 21600"/>
                <a:gd name="CY100" fmla="*/ 11166 h 18094"/>
                <a:gd name="CX101" fmla="*/ 5316 w 21600"/>
                <a:gd name="CY101" fmla="*/ 11098 h 18094"/>
                <a:gd name="CX102" fmla="*/ 5316 w 21600"/>
                <a:gd name="CY102" fmla="*/ 10829 h 18094"/>
                <a:gd name="CX103" fmla="*/ 4979 w 21600"/>
                <a:gd name="CY103" fmla="*/ 10527 h 18094"/>
                <a:gd name="CX104" fmla="*/ 3970 w 21600"/>
                <a:gd name="CY104" fmla="*/ 10157 h 18094"/>
                <a:gd name="CX105" fmla="*/ 3970 w 21600"/>
                <a:gd name="CY105" fmla="*/ 9450 h 18094"/>
                <a:gd name="CX106" fmla="*/ 3836 w 21600"/>
                <a:gd name="CY106" fmla="*/ 9417 h 18094"/>
                <a:gd name="CX107" fmla="*/ 3600 w 21600"/>
                <a:gd name="CY107" fmla="*/ 9114 h 18094"/>
                <a:gd name="CX108" fmla="*/ 3398 w 21600"/>
                <a:gd name="CY108" fmla="*/ 8172 h 18094"/>
                <a:gd name="CX109" fmla="*/ 3028 w 21600"/>
                <a:gd name="CY109" fmla="*/ 7735 h 18094"/>
              </a:gdLst>
              <a:ahLst/>
              <a:cxnLst>
                <a:cxn ang="10800000">
                  <a:pos x="CX1" y="CY1"/>
                </a:cxn>
                <a:cxn ang="10800000">
                  <a:pos x="CX2" y="CY2"/>
                </a:cxn>
                <a:cxn ang="10800000">
                  <a:pos x="CX3" y="CY3"/>
                </a:cxn>
                <a:cxn ang="10800000">
                  <a:pos x="CX4" y="CY4"/>
                </a:cxn>
                <a:cxn ang="10800000">
                  <a:pos x="CX5" y="CY5"/>
                </a:cxn>
                <a:cxn ang="10800000">
                  <a:pos x="CX6" y="CY6"/>
                </a:cxn>
                <a:cxn ang="10800000">
                  <a:pos x="CX7" y="CY7"/>
                </a:cxn>
                <a:cxn ang="10800000">
                  <a:pos x="CX8" y="CY8"/>
                </a:cxn>
                <a:cxn ang="10800000">
                  <a:pos x="CX9" y="CY9"/>
                </a:cxn>
                <a:cxn ang="10800000">
                  <a:pos x="CX10" y="CY10"/>
                </a:cxn>
                <a:cxn ang="10800000">
                  <a:pos x="CX11" y="CY11"/>
                </a:cxn>
                <a:cxn ang="10800000">
                  <a:pos x="CX12" y="CY12"/>
                </a:cxn>
                <a:cxn ang="10800000">
                  <a:pos x="CX13" y="CY13"/>
                </a:cxn>
                <a:cxn ang="10800000">
                  <a:pos x="CX14" y="CY14"/>
                </a:cxn>
                <a:cxn ang="10800000">
                  <a:pos x="CX15" y="CY15"/>
                </a:cxn>
                <a:cxn ang="10800000">
                  <a:pos x="CX16" y="CY16"/>
                </a:cxn>
                <a:cxn ang="10800000">
                  <a:pos x="CX17" y="CY17"/>
                </a:cxn>
                <a:cxn ang="10800000">
                  <a:pos x="CX18" y="CY18"/>
                </a:cxn>
                <a:cxn ang="10800000">
                  <a:pos x="CX19" y="CY19"/>
                </a:cxn>
                <a:cxn ang="10800000">
                  <a:pos x="CX20" y="CY20"/>
                </a:cxn>
                <a:cxn ang="10800000">
                  <a:pos x="CX21" y="CY21"/>
                </a:cxn>
                <a:cxn ang="10800000">
                  <a:pos x="CX22" y="CY22"/>
                </a:cxn>
                <a:cxn ang="10800000">
                  <a:pos x="CX23" y="CY23"/>
                </a:cxn>
                <a:cxn ang="10800000">
                  <a:pos x="CX24" y="CY24"/>
                </a:cxn>
                <a:cxn ang="10800000">
                  <a:pos x="CX25" y="CY25"/>
                </a:cxn>
                <a:cxn ang="10800000">
                  <a:pos x="CX26" y="CY26"/>
                </a:cxn>
                <a:cxn ang="10800000">
                  <a:pos x="CX27" y="CY27"/>
                </a:cxn>
                <a:cxn ang="10800000">
                  <a:pos x="CX28" y="CY28"/>
                </a:cxn>
                <a:cxn ang="10800000">
                  <a:pos x="CX29" y="CY29"/>
                </a:cxn>
                <a:cxn ang="10800000">
                  <a:pos x="CX30" y="CY30"/>
                </a:cxn>
                <a:cxn ang="10800000">
                  <a:pos x="CX31" y="CY31"/>
                </a:cxn>
                <a:cxn ang="10800000">
                  <a:pos x="CX32" y="CY32"/>
                </a:cxn>
                <a:cxn ang="10800000">
                  <a:pos x="CX33" y="CY33"/>
                </a:cxn>
                <a:cxn ang="16200000">
                  <a:pos x="CX34" y="CY34"/>
                </a:cxn>
                <a:cxn ang="16200000">
                  <a:pos x="CX35" y="CY35"/>
                </a:cxn>
                <a:cxn ang="16200000">
                  <a:pos x="CX36" y="CY36"/>
                </a:cxn>
                <a:cxn ang="16200000">
                  <a:pos x="CX37" y="CY37"/>
                </a:cxn>
                <a:cxn ang="16200000">
                  <a:pos x="CX38" y="CY38"/>
                </a:cxn>
                <a:cxn ang="16200000">
                  <a:pos x="CX39" y="CY39"/>
                </a:cxn>
                <a:cxn ang="16200000">
                  <a:pos x="CX40" y="CY40"/>
                </a:cxn>
                <a:cxn ang="0">
                  <a:pos x="CX41" y="CY41"/>
                </a:cxn>
                <a:cxn ang="0">
                  <a:pos x="CX42" y="CY42"/>
                </a:cxn>
                <a:cxn ang="0">
                  <a:pos x="CX43" y="CY43"/>
                </a:cxn>
                <a:cxn ang="0">
                  <a:pos x="CX44" y="CY44"/>
                </a:cxn>
                <a:cxn ang="0">
                  <a:pos x="CX45" y="CY45"/>
                </a:cxn>
                <a:cxn ang="0">
                  <a:pos x="CX46" y="CY46"/>
                </a:cxn>
                <a:cxn ang="0">
                  <a:pos x="CX47" y="CY47"/>
                </a:cxn>
                <a:cxn ang="0">
                  <a:pos x="CX48" y="CY48"/>
                </a:cxn>
                <a:cxn ang="0">
                  <a:pos x="CX49" y="CY49"/>
                </a:cxn>
                <a:cxn ang="0">
                  <a:pos x="CX50" y="CY50"/>
                </a:cxn>
                <a:cxn ang="0">
                  <a:pos x="CX51" y="CY51"/>
                </a:cxn>
                <a:cxn ang="0">
                  <a:pos x="CX52" y="CY52"/>
                </a:cxn>
                <a:cxn ang="0">
                  <a:pos x="CX53" y="CY53"/>
                </a:cxn>
                <a:cxn ang="0">
                  <a:pos x="CX54" y="CY54"/>
                </a:cxn>
                <a:cxn ang="0">
                  <a:pos x="CX55" y="CY55"/>
                </a:cxn>
                <a:cxn ang="0">
                  <a:pos x="CX56" y="CY56"/>
                </a:cxn>
                <a:cxn ang="0">
                  <a:pos x="CX57" y="CY57"/>
                </a:cxn>
                <a:cxn ang="0">
                  <a:pos x="CX58" y="CY58"/>
                </a:cxn>
                <a:cxn ang="0">
                  <a:pos x="CX59" y="CY59"/>
                </a:cxn>
                <a:cxn ang="0">
                  <a:pos x="CX60" y="CY60"/>
                </a:cxn>
                <a:cxn ang="0">
                  <a:pos x="CX61" y="CY61"/>
                </a:cxn>
                <a:cxn ang="0">
                  <a:pos x="CX62" y="CY62"/>
                </a:cxn>
                <a:cxn ang="0">
                  <a:pos x="CX63" y="CY63"/>
                </a:cxn>
                <a:cxn ang="0">
                  <a:pos x="CX64" y="CY64"/>
                </a:cxn>
                <a:cxn ang="0">
                  <a:pos x="CX65" y="CY65"/>
                </a:cxn>
                <a:cxn ang="0">
                  <a:pos x="CX66" y="CY66"/>
                </a:cxn>
                <a:cxn ang="0">
                  <a:pos x="CX67" y="CY67"/>
                </a:cxn>
                <a:cxn ang="0">
                  <a:pos x="CX68" y="CY68"/>
                </a:cxn>
                <a:cxn ang="0">
                  <a:pos x="CX69" y="CY69"/>
                </a:cxn>
                <a:cxn ang="0">
                  <a:pos x="CX70" y="CY70"/>
                </a:cxn>
                <a:cxn ang="0">
                  <a:pos x="CX71" y="CY71"/>
                </a:cxn>
                <a:cxn ang="5400000">
                  <a:pos x="CX72" y="CY72"/>
                </a:cxn>
                <a:cxn ang="5400000">
                  <a:pos x="CX73" y="CY73"/>
                </a:cxn>
                <a:cxn ang="5400000">
                  <a:pos x="CX74" y="CY74"/>
                </a:cxn>
                <a:cxn ang="5400000">
                  <a:pos x="CX75" y="CY75"/>
                </a:cxn>
                <a:cxn ang="5400000">
                  <a:pos x="CX76" y="CY76"/>
                </a:cxn>
                <a:cxn ang="5400000">
                  <a:pos x="CX77" y="CY77"/>
                </a:cxn>
                <a:cxn ang="5400000">
                  <a:pos x="CX78" y="CY78"/>
                </a:cxn>
                <a:cxn ang="5400000">
                  <a:pos x="CX79" y="CY79"/>
                </a:cxn>
                <a:cxn ang="5400000">
                  <a:pos x="CX80" y="CY80"/>
                </a:cxn>
                <a:cxn ang="5400000">
                  <a:pos x="CX81" y="CY81"/>
                </a:cxn>
                <a:cxn ang="5400000">
                  <a:pos x="CX82" y="CY82"/>
                </a:cxn>
                <a:cxn ang="5400000">
                  <a:pos x="CX83" y="CY83"/>
                </a:cxn>
                <a:cxn ang="5400000">
                  <a:pos x="CX84" y="CY84"/>
                </a:cxn>
                <a:cxn ang="5400000">
                  <a:pos x="CX85" y="CY85"/>
                </a:cxn>
                <a:cxn ang="5400000">
                  <a:pos x="CX86" y="CY86"/>
                </a:cxn>
                <a:cxn ang="5400000">
                  <a:pos x="CX87" y="CY87"/>
                </a:cxn>
                <a:cxn ang="5400000">
                  <a:pos x="CX88" y="CY88"/>
                </a:cxn>
                <a:cxn ang="5400000">
                  <a:pos x="CX89" y="CY89"/>
                </a:cxn>
                <a:cxn ang="5400000">
                  <a:pos x="CX90" y="CY90"/>
                </a:cxn>
                <a:cxn ang="5400000">
                  <a:pos x="CX91" y="CY91"/>
                </a:cxn>
                <a:cxn ang="5400000">
                  <a:pos x="CX92" y="CY92"/>
                </a:cxn>
                <a:cxn ang="5400000">
                  <a:pos x="CX93" y="CY93"/>
                </a:cxn>
                <a:cxn ang="5400000">
                  <a:pos x="CX94" y="CY94"/>
                </a:cxn>
                <a:cxn ang="5400000">
                  <a:pos x="CX95" y="CY95"/>
                </a:cxn>
                <a:cxn ang="10800000">
                  <a:pos x="CX96" y="CY96"/>
                </a:cxn>
                <a:cxn ang="10800000">
                  <a:pos x="CX97" y="CY97"/>
                </a:cxn>
                <a:cxn ang="10800000">
                  <a:pos x="CX98" y="CY98"/>
                </a:cxn>
                <a:cxn ang="10800000">
                  <a:pos x="CX99" y="CY99"/>
                </a:cxn>
                <a:cxn ang="10800000">
                  <a:pos x="CX100" y="CY100"/>
                </a:cxn>
                <a:cxn ang="10800000">
                  <a:pos x="CX101" y="CY101"/>
                </a:cxn>
                <a:cxn ang="10800000">
                  <a:pos x="CX102" y="CY102"/>
                </a:cxn>
                <a:cxn ang="10800000">
                  <a:pos x="CX103" y="CY103"/>
                </a:cxn>
                <a:cxn ang="10800000">
                  <a:pos x="CX104" y="CY104"/>
                </a:cxn>
                <a:cxn ang="10800000">
                  <a:pos x="CX105" y="CY105"/>
                </a:cxn>
                <a:cxn ang="10800000">
                  <a:pos x="CX106" y="CY106"/>
                </a:cxn>
                <a:cxn ang="10800000">
                  <a:pos x="CX107" y="CY107"/>
                </a:cxn>
                <a:cxn ang="10800000">
                  <a:pos x="CX108" y="CY108"/>
                </a:cxn>
                <a:cxn ang="10800000">
                  <a:pos x="CX109" y="CY109"/>
                </a:cxn>
              </a:cxnLst>
              <a:rect l="l" t="t" r="r" b="b"/>
              <a:pathLst>
                <a:path w="1926" h="1614">
                  <a:moveTo>
                    <a:pt x="270" y="690"/>
                  </a:moveTo>
                  <a:lnTo>
                    <a:pt x="236" y="687"/>
                  </a:lnTo>
                  <a:lnTo>
                    <a:pt x="189" y="563"/>
                  </a:lnTo>
                  <a:lnTo>
                    <a:pt x="141" y="447"/>
                  </a:lnTo>
                  <a:lnTo>
                    <a:pt x="69" y="309"/>
                  </a:lnTo>
                  <a:lnTo>
                    <a:pt x="66" y="246"/>
                  </a:lnTo>
                  <a:lnTo>
                    <a:pt x="66" y="228"/>
                  </a:lnTo>
                  <a:lnTo>
                    <a:pt x="57" y="198"/>
                  </a:lnTo>
                  <a:lnTo>
                    <a:pt x="51" y="135"/>
                  </a:lnTo>
                  <a:lnTo>
                    <a:pt x="15" y="63"/>
                  </a:lnTo>
                  <a:lnTo>
                    <a:pt x="0" y="9"/>
                  </a:lnTo>
                  <a:lnTo>
                    <a:pt x="21" y="0"/>
                  </a:lnTo>
                  <a:lnTo>
                    <a:pt x="36" y="21"/>
                  </a:lnTo>
                  <a:lnTo>
                    <a:pt x="69" y="48"/>
                  </a:lnTo>
                  <a:lnTo>
                    <a:pt x="72" y="69"/>
                  </a:lnTo>
                  <a:lnTo>
                    <a:pt x="111" y="90"/>
                  </a:lnTo>
                  <a:lnTo>
                    <a:pt x="165" y="117"/>
                  </a:lnTo>
                  <a:lnTo>
                    <a:pt x="201" y="156"/>
                  </a:lnTo>
                  <a:lnTo>
                    <a:pt x="198" y="243"/>
                  </a:lnTo>
                  <a:lnTo>
                    <a:pt x="236" y="313"/>
                  </a:lnTo>
                  <a:lnTo>
                    <a:pt x="288" y="321"/>
                  </a:lnTo>
                  <a:lnTo>
                    <a:pt x="330" y="378"/>
                  </a:lnTo>
                  <a:lnTo>
                    <a:pt x="369" y="375"/>
                  </a:lnTo>
                  <a:lnTo>
                    <a:pt x="381" y="396"/>
                  </a:lnTo>
                  <a:lnTo>
                    <a:pt x="381" y="456"/>
                  </a:lnTo>
                  <a:lnTo>
                    <a:pt x="357" y="480"/>
                  </a:lnTo>
                  <a:lnTo>
                    <a:pt x="354" y="513"/>
                  </a:lnTo>
                  <a:lnTo>
                    <a:pt x="420" y="579"/>
                  </a:lnTo>
                  <a:lnTo>
                    <a:pt x="489" y="606"/>
                  </a:lnTo>
                  <a:lnTo>
                    <a:pt x="534" y="603"/>
                  </a:lnTo>
                  <a:lnTo>
                    <a:pt x="561" y="600"/>
                  </a:lnTo>
                  <a:lnTo>
                    <a:pt x="690" y="564"/>
                  </a:lnTo>
                  <a:lnTo>
                    <a:pt x="780" y="555"/>
                  </a:lnTo>
                  <a:lnTo>
                    <a:pt x="819" y="507"/>
                  </a:lnTo>
                  <a:lnTo>
                    <a:pt x="954" y="483"/>
                  </a:lnTo>
                  <a:lnTo>
                    <a:pt x="993" y="501"/>
                  </a:lnTo>
                  <a:lnTo>
                    <a:pt x="993" y="570"/>
                  </a:lnTo>
                  <a:lnTo>
                    <a:pt x="1023" y="609"/>
                  </a:lnTo>
                  <a:lnTo>
                    <a:pt x="1041" y="672"/>
                  </a:lnTo>
                  <a:lnTo>
                    <a:pt x="1077" y="729"/>
                  </a:lnTo>
                  <a:lnTo>
                    <a:pt x="1116" y="729"/>
                  </a:lnTo>
                  <a:lnTo>
                    <a:pt x="1140" y="753"/>
                  </a:lnTo>
                  <a:lnTo>
                    <a:pt x="1146" y="771"/>
                  </a:lnTo>
                  <a:lnTo>
                    <a:pt x="1140" y="798"/>
                  </a:lnTo>
                  <a:lnTo>
                    <a:pt x="1143" y="867"/>
                  </a:lnTo>
                  <a:lnTo>
                    <a:pt x="1170" y="930"/>
                  </a:lnTo>
                  <a:lnTo>
                    <a:pt x="1236" y="966"/>
                  </a:lnTo>
                  <a:lnTo>
                    <a:pt x="1284" y="1017"/>
                  </a:lnTo>
                  <a:lnTo>
                    <a:pt x="1302" y="1017"/>
                  </a:lnTo>
                  <a:lnTo>
                    <a:pt x="1332" y="987"/>
                  </a:lnTo>
                  <a:lnTo>
                    <a:pt x="1341" y="993"/>
                  </a:lnTo>
                  <a:lnTo>
                    <a:pt x="1317" y="1035"/>
                  </a:lnTo>
                  <a:lnTo>
                    <a:pt x="1338" y="1032"/>
                  </a:lnTo>
                  <a:lnTo>
                    <a:pt x="1398" y="966"/>
                  </a:lnTo>
                  <a:lnTo>
                    <a:pt x="1575" y="915"/>
                  </a:lnTo>
                  <a:lnTo>
                    <a:pt x="1641" y="924"/>
                  </a:lnTo>
                  <a:lnTo>
                    <a:pt x="1692" y="891"/>
                  </a:lnTo>
                  <a:lnTo>
                    <a:pt x="1740" y="894"/>
                  </a:lnTo>
                  <a:lnTo>
                    <a:pt x="1764" y="942"/>
                  </a:lnTo>
                  <a:lnTo>
                    <a:pt x="1770" y="1014"/>
                  </a:lnTo>
                  <a:lnTo>
                    <a:pt x="1809" y="1056"/>
                  </a:lnTo>
                  <a:lnTo>
                    <a:pt x="1815" y="1077"/>
                  </a:lnTo>
                  <a:lnTo>
                    <a:pt x="1791" y="1098"/>
                  </a:lnTo>
                  <a:lnTo>
                    <a:pt x="1818" y="1164"/>
                  </a:lnTo>
                  <a:lnTo>
                    <a:pt x="1875" y="1212"/>
                  </a:lnTo>
                  <a:lnTo>
                    <a:pt x="1926" y="1275"/>
                  </a:lnTo>
                  <a:lnTo>
                    <a:pt x="1851" y="1299"/>
                  </a:lnTo>
                  <a:lnTo>
                    <a:pt x="1797" y="1335"/>
                  </a:lnTo>
                  <a:lnTo>
                    <a:pt x="1662" y="1335"/>
                  </a:lnTo>
                  <a:lnTo>
                    <a:pt x="1608" y="1356"/>
                  </a:lnTo>
                  <a:lnTo>
                    <a:pt x="1536" y="1401"/>
                  </a:lnTo>
                  <a:lnTo>
                    <a:pt x="1482" y="1401"/>
                  </a:lnTo>
                  <a:lnTo>
                    <a:pt x="1428" y="1386"/>
                  </a:lnTo>
                  <a:lnTo>
                    <a:pt x="1407" y="1392"/>
                  </a:lnTo>
                  <a:lnTo>
                    <a:pt x="1371" y="1419"/>
                  </a:lnTo>
                  <a:lnTo>
                    <a:pt x="1341" y="1416"/>
                  </a:lnTo>
                  <a:lnTo>
                    <a:pt x="1296" y="1440"/>
                  </a:lnTo>
                  <a:lnTo>
                    <a:pt x="1263" y="1491"/>
                  </a:lnTo>
                  <a:lnTo>
                    <a:pt x="1257" y="1530"/>
                  </a:lnTo>
                  <a:lnTo>
                    <a:pt x="1221" y="1530"/>
                  </a:lnTo>
                  <a:lnTo>
                    <a:pt x="1182" y="1587"/>
                  </a:lnTo>
                  <a:lnTo>
                    <a:pt x="1188" y="1614"/>
                  </a:lnTo>
                  <a:lnTo>
                    <a:pt x="1140" y="1599"/>
                  </a:lnTo>
                  <a:lnTo>
                    <a:pt x="1137" y="1572"/>
                  </a:lnTo>
                  <a:lnTo>
                    <a:pt x="1140" y="1503"/>
                  </a:lnTo>
                  <a:lnTo>
                    <a:pt x="1029" y="1437"/>
                  </a:lnTo>
                  <a:lnTo>
                    <a:pt x="1017" y="1416"/>
                  </a:lnTo>
                  <a:lnTo>
                    <a:pt x="984" y="1371"/>
                  </a:lnTo>
                  <a:lnTo>
                    <a:pt x="930" y="1347"/>
                  </a:lnTo>
                  <a:lnTo>
                    <a:pt x="906" y="1272"/>
                  </a:lnTo>
                  <a:lnTo>
                    <a:pt x="855" y="1215"/>
                  </a:lnTo>
                  <a:lnTo>
                    <a:pt x="780" y="1182"/>
                  </a:lnTo>
                  <a:lnTo>
                    <a:pt x="735" y="1134"/>
                  </a:lnTo>
                  <a:lnTo>
                    <a:pt x="684" y="1110"/>
                  </a:lnTo>
                  <a:lnTo>
                    <a:pt x="663" y="1107"/>
                  </a:lnTo>
                  <a:lnTo>
                    <a:pt x="633" y="1089"/>
                  </a:lnTo>
                  <a:lnTo>
                    <a:pt x="603" y="1053"/>
                  </a:lnTo>
                  <a:lnTo>
                    <a:pt x="561" y="1029"/>
                  </a:lnTo>
                  <a:lnTo>
                    <a:pt x="516" y="996"/>
                  </a:lnTo>
                  <a:lnTo>
                    <a:pt x="474" y="990"/>
                  </a:lnTo>
                  <a:lnTo>
                    <a:pt x="474" y="966"/>
                  </a:lnTo>
                  <a:lnTo>
                    <a:pt x="444" y="939"/>
                  </a:lnTo>
                  <a:lnTo>
                    <a:pt x="354" y="906"/>
                  </a:lnTo>
                  <a:lnTo>
                    <a:pt x="354" y="843"/>
                  </a:lnTo>
                  <a:lnTo>
                    <a:pt x="342" y="840"/>
                  </a:lnTo>
                  <a:lnTo>
                    <a:pt x="321" y="813"/>
                  </a:lnTo>
                  <a:lnTo>
                    <a:pt x="303" y="729"/>
                  </a:lnTo>
                  <a:lnTo>
                    <a:pt x="270" y="69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4" name="図形 19"/>
            <p:cNvSpPr>
              <a:spLocks noChangeAspect="1"/>
            </p:cNvSpPr>
            <p:nvPr/>
          </p:nvSpPr>
          <p:spPr>
            <a:xfrm>
              <a:off x="7800975" y="4646612"/>
              <a:ext cx="598487" cy="615950"/>
            </a:xfrm>
            <a:custGeom>
              <a:avLst/>
              <a:gdLst>
                <a:gd name="CX1" fmla="*/ 15908 w 20988"/>
                <a:gd name="CY1" fmla="*/ 17989 h 21600"/>
                <a:gd name="CX2" fmla="*/ 15908 w 20988"/>
                <a:gd name="CY2" fmla="*/ 17989 h 21600"/>
                <a:gd name="CX3" fmla="*/ 15975 w 20988"/>
                <a:gd name="CY3" fmla="*/ 18323 h 21600"/>
                <a:gd name="CX4" fmla="*/ 14772 w 20988"/>
                <a:gd name="CY4" fmla="*/ 19460 h 21600"/>
                <a:gd name="CX5" fmla="*/ 14237 w 20988"/>
                <a:gd name="CY5" fmla="*/ 19460 h 21600"/>
                <a:gd name="CX6" fmla="*/ 14036 w 20988"/>
                <a:gd name="CY6" fmla="*/ 19928 h 21600"/>
                <a:gd name="CX7" fmla="*/ 14571 w 20988"/>
                <a:gd name="CY7" fmla="*/ 20731 h 21600"/>
                <a:gd name="CX8" fmla="*/ 14237 w 20988"/>
                <a:gd name="CY8" fmla="*/ 20998 h 21600"/>
                <a:gd name="CX9" fmla="*/ 12766 w 20988"/>
                <a:gd name="CY9" fmla="*/ 21533 h 21600"/>
                <a:gd name="CX10" fmla="*/ 11296 w 20988"/>
                <a:gd name="CY10" fmla="*/ 21132 h 21600"/>
                <a:gd name="CX11" fmla="*/ 10962 w 20988"/>
                <a:gd name="CY11" fmla="*/ 21600 h 21600"/>
                <a:gd name="CX12" fmla="*/ 10226 w 20988"/>
                <a:gd name="CY12" fmla="*/ 20798 h 21600"/>
                <a:gd name="CX13" fmla="*/ 9424 w 20988"/>
                <a:gd name="CY13" fmla="*/ 20597 h 21600"/>
                <a:gd name="CX14" fmla="*/ 9090 w 20988"/>
                <a:gd name="CY14" fmla="*/ 19661 h 21600"/>
                <a:gd name="CX15" fmla="*/ 9224 w 20988"/>
                <a:gd name="CY15" fmla="*/ 18524 h 21600"/>
                <a:gd name="CX16" fmla="*/ 8823 w 20988"/>
                <a:gd name="CY16" fmla="*/ 18123 h 21600"/>
                <a:gd name="CX17" fmla="*/ 8288 w 20988"/>
                <a:gd name="CY17" fmla="*/ 16986 h 21600"/>
                <a:gd name="CX18" fmla="*/ 8288 w 20988"/>
                <a:gd name="CY18" fmla="*/ 16250 h 21600"/>
                <a:gd name="CX19" fmla="*/ 7620 w 20988"/>
                <a:gd name="CY19" fmla="*/ 15648 h 21600"/>
                <a:gd name="CX20" fmla="*/ 7219 w 20988"/>
                <a:gd name="CY20" fmla="*/ 15648 h 21600"/>
                <a:gd name="CX21" fmla="*/ 6483 w 20988"/>
                <a:gd name="CY21" fmla="*/ 13976 h 21600"/>
                <a:gd name="CX22" fmla="*/ 5748 w 20988"/>
                <a:gd name="CY22" fmla="*/ 13976 h 21600"/>
                <a:gd name="CX23" fmla="*/ 4411 w 20988"/>
                <a:gd name="CY23" fmla="*/ 12505 h 21600"/>
                <a:gd name="CX24" fmla="*/ 4211 w 20988"/>
                <a:gd name="CY24" fmla="*/ 11703 h 21600"/>
                <a:gd name="CX25" fmla="*/ 2807 w 20988"/>
                <a:gd name="CY25" fmla="*/ 9162 h 21600"/>
                <a:gd name="CX26" fmla="*/ 2674 w 20988"/>
                <a:gd name="CY26" fmla="*/ 7824 h 21600"/>
                <a:gd name="CX27" fmla="*/ 936 w 20988"/>
                <a:gd name="CY27" fmla="*/ 6687 h 21600"/>
                <a:gd name="CX28" fmla="*/ 0 w 20988"/>
                <a:gd name="CY28" fmla="*/ 5484 h 21600"/>
                <a:gd name="CX29" fmla="*/ 201 w 20988"/>
                <a:gd name="CY29" fmla="*/ 4480 h 21600"/>
                <a:gd name="CX30" fmla="*/ 1604 w 20988"/>
                <a:gd name="CY30" fmla="*/ 4347 h 21600"/>
                <a:gd name="CX31" fmla="*/ 2607 w 20988"/>
                <a:gd name="CY31" fmla="*/ 3611 h 21600"/>
                <a:gd name="CX32" fmla="*/ 4278 w 20988"/>
                <a:gd name="CY32" fmla="*/ 3678 h 21600"/>
                <a:gd name="CX33" fmla="*/ 5949 w 20988"/>
                <a:gd name="CY33" fmla="*/ 2876 h 21600"/>
                <a:gd name="CX34" fmla="*/ 10427 w 20988"/>
                <a:gd name="CY34" fmla="*/ 2942 h 21600"/>
                <a:gd name="CX35" fmla="*/ 10895 w 20988"/>
                <a:gd name="CY35" fmla="*/ 2541 h 21600"/>
                <a:gd name="CX36" fmla="*/ 10761 w 20988"/>
                <a:gd name="CY36" fmla="*/ 1939 h 21600"/>
                <a:gd name="CX37" fmla="*/ 11229 w 20988"/>
                <a:gd name="CY37" fmla="*/ 936 h 21600"/>
                <a:gd name="CX38" fmla="*/ 12232 w 20988"/>
                <a:gd name="CY38" fmla="*/ 267 h 21600"/>
                <a:gd name="CX39" fmla="*/ 13368 w 20988"/>
                <a:gd name="CY39" fmla="*/ 334 h 21600"/>
                <a:gd name="CX40" fmla="*/ 13836 w 20988"/>
                <a:gd name="CY40" fmla="*/ 0 h 21600"/>
                <a:gd name="CX41" fmla="*/ 14905 w 20988"/>
                <a:gd name="CY41" fmla="*/ 535 h 21600"/>
                <a:gd name="CX42" fmla="*/ 15574 w 20988"/>
                <a:gd name="CY42" fmla="*/ 535 h 21600"/>
                <a:gd name="CX43" fmla="*/ 16042 w 20988"/>
                <a:gd name="CY43" fmla="*/ 1872 h 21600"/>
                <a:gd name="CX44" fmla="*/ 17245 w 20988"/>
                <a:gd name="CY44" fmla="*/ 2474 h 21600"/>
                <a:gd name="CX45" fmla="*/ 17512 w 20988"/>
                <a:gd name="CY45" fmla="*/ 3277 h 21600"/>
                <a:gd name="CX46" fmla="*/ 18247 w 20988"/>
                <a:gd name="CY46" fmla="*/ 3745 h 21600"/>
                <a:gd name="CX47" fmla="*/ 18982 w 20988"/>
                <a:gd name="CY47" fmla="*/ 4614 h 21600"/>
                <a:gd name="CX48" fmla="*/ 20988 w 20988"/>
                <a:gd name="CY48" fmla="*/ 4748 h 21600"/>
                <a:gd name="CX49" fmla="*/ 20653 w 20988"/>
                <a:gd name="CY49" fmla="*/ 5149 h 21600"/>
                <a:gd name="CX50" fmla="*/ 20720 w 20988"/>
                <a:gd name="CY50" fmla="*/ 6019 h 21600"/>
                <a:gd name="CX51" fmla="*/ 20186 w 20988"/>
                <a:gd name="CY51" fmla="*/ 7289 h 21600"/>
                <a:gd name="CX52" fmla="*/ 20208 w 20988"/>
                <a:gd name="CY52" fmla="*/ 7668 h 21600"/>
                <a:gd name="CX53" fmla="*/ 20186 w 20988"/>
                <a:gd name="CY53" fmla="*/ 8560 h 21600"/>
                <a:gd name="CX54" fmla="*/ 20052 w 20988"/>
                <a:gd name="CY54" fmla="*/ 10232 h 21600"/>
                <a:gd name="CX55" fmla="*/ 19116 w 20988"/>
                <a:gd name="CY55" fmla="*/ 12104 h 21600"/>
                <a:gd name="CX56" fmla="*/ 17245 w 20988"/>
                <a:gd name="CY56" fmla="*/ 14913 h 21600"/>
                <a:gd name="CX57" fmla="*/ 17401 w 20988"/>
                <a:gd name="CY57" fmla="*/ 15715 h 21600"/>
                <a:gd name="CX58" fmla="*/ 16108 w 20988"/>
                <a:gd name="CY58" fmla="*/ 17654 h 21600"/>
                <a:gd name="CX59" fmla="*/ 15908 w 20988"/>
                <a:gd name="CY59" fmla="*/ 17989 h 21600"/>
              </a:gdLst>
              <a:ahLst/>
              <a:cxnLst>
                <a:cxn ang="5400000">
                  <a:pos x="CX1" y="CY1"/>
                </a:cxn>
                <a:cxn ang="5400000">
                  <a:pos x="CX2" y="CY2"/>
                </a:cxn>
                <a:cxn ang="5400000">
                  <a:pos x="CX3" y="CY3"/>
                </a:cxn>
                <a:cxn ang="5400000">
                  <a:pos x="CX4" y="CY4"/>
                </a:cxn>
                <a:cxn ang="5400000">
                  <a:pos x="CX5" y="CY5"/>
                </a:cxn>
                <a:cxn ang="5400000">
                  <a:pos x="CX6" y="CY6"/>
                </a:cxn>
                <a:cxn ang="5400000">
                  <a:pos x="CX7" y="CY7"/>
                </a:cxn>
                <a:cxn ang="5400000">
                  <a:pos x="CX8" y="CY8"/>
                </a:cxn>
                <a:cxn ang="5400000">
                  <a:pos x="CX9" y="CY9"/>
                </a:cxn>
                <a:cxn ang="5400000">
                  <a:pos x="CX10" y="CY10"/>
                </a:cxn>
                <a:cxn ang="5400000">
                  <a:pos x="CX11" y="CY11"/>
                </a:cxn>
                <a:cxn ang="5400000">
                  <a:pos x="CX12" y="CY12"/>
                </a:cxn>
                <a:cxn ang="5400000">
                  <a:pos x="CX13" y="CY13"/>
                </a:cxn>
                <a:cxn ang="5400000">
                  <a:pos x="CX14" y="CY14"/>
                </a:cxn>
                <a:cxn ang="5400000">
                  <a:pos x="CX15" y="CY15"/>
                </a:cxn>
                <a:cxn ang="5400000">
                  <a:pos x="CX16" y="CY16"/>
                </a:cxn>
                <a:cxn ang="5400000">
                  <a:pos x="CX17" y="CY17"/>
                </a:cxn>
                <a:cxn ang="5400000">
                  <a:pos x="CX18" y="CY18"/>
                </a:cxn>
                <a:cxn ang="5400000">
                  <a:pos x="CX19" y="CY19"/>
                </a:cxn>
                <a:cxn ang="5400000">
                  <a:pos x="CX20" y="CY20"/>
                </a:cxn>
                <a:cxn ang="10800000">
                  <a:pos x="CX21" y="CY21"/>
                </a:cxn>
                <a:cxn ang="10800000">
                  <a:pos x="CX22" y="CY22"/>
                </a:cxn>
                <a:cxn ang="10800000">
                  <a:pos x="CX23" y="CY23"/>
                </a:cxn>
                <a:cxn ang="10800000">
                  <a:pos x="CX24" y="CY24"/>
                </a:cxn>
                <a:cxn ang="10800000">
                  <a:pos x="CX25" y="CY25"/>
                </a:cxn>
                <a:cxn ang="10800000">
                  <a:pos x="CX26" y="CY26"/>
                </a:cxn>
                <a:cxn ang="10800000">
                  <a:pos x="CX27" y="CY27"/>
                </a:cxn>
                <a:cxn ang="10800000">
                  <a:pos x="CX28" y="CY28"/>
                </a:cxn>
                <a:cxn ang="10800000">
                  <a:pos x="CX29" y="CY29"/>
                </a:cxn>
                <a:cxn ang="10800000">
                  <a:pos x="CX30" y="CY30"/>
                </a:cxn>
                <a:cxn ang="10800000">
                  <a:pos x="CX31" y="CY31"/>
                </a:cxn>
                <a:cxn ang="16200000">
                  <a:pos x="CX32" y="CY32"/>
                </a:cxn>
                <a:cxn ang="16200000">
                  <a:pos x="CX33" y="CY33"/>
                </a:cxn>
                <a:cxn ang="16200000">
                  <a:pos x="CX34" y="CY34"/>
                </a:cxn>
                <a:cxn ang="16200000">
                  <a:pos x="CX35" y="CY35"/>
                </a:cxn>
                <a:cxn ang="16200000">
                  <a:pos x="CX36" y="CY36"/>
                </a:cxn>
                <a:cxn ang="16200000">
                  <a:pos x="CX37" y="CY37"/>
                </a:cxn>
                <a:cxn ang="16200000">
                  <a:pos x="CX38" y="CY38"/>
                </a:cxn>
                <a:cxn ang="16200000">
                  <a:pos x="CX39" y="CY39"/>
                </a:cxn>
                <a:cxn ang="16200000">
                  <a:pos x="CX40" y="CY40"/>
                </a:cxn>
                <a:cxn ang="16200000">
                  <a:pos x="CX41" y="CY41"/>
                </a:cxn>
                <a:cxn ang="16200000">
                  <a:pos x="CX42" y="CY42"/>
                </a:cxn>
                <a:cxn ang="16200000">
                  <a:pos x="CX43" y="CY43"/>
                </a:cxn>
                <a:cxn ang="16200000">
                  <a:pos x="CX44" y="CY44"/>
                </a:cxn>
                <a:cxn ang="16200000">
                  <a:pos x="CX45" y="CY45"/>
                </a:cxn>
                <a:cxn ang="0">
                  <a:pos x="CX46" y="CY46"/>
                </a:cxn>
                <a:cxn ang="0">
                  <a:pos x="CX47" y="CY47"/>
                </a:cxn>
                <a:cxn ang="0">
                  <a:pos x="CX48" y="CY48"/>
                </a:cxn>
                <a:cxn ang="0">
                  <a:pos x="CX49" y="CY49"/>
                </a:cxn>
                <a:cxn ang="0">
                  <a:pos x="CX50" y="CY50"/>
                </a:cxn>
                <a:cxn ang="0">
                  <a:pos x="CX51" y="CY51"/>
                </a:cxn>
                <a:cxn ang="0">
                  <a:pos x="CX52" y="CY52"/>
                </a:cxn>
                <a:cxn ang="0">
                  <a:pos x="CX53" y="CY53"/>
                </a:cxn>
                <a:cxn ang="0">
                  <a:pos x="CX54" y="CY54"/>
                </a:cxn>
                <a:cxn ang="0">
                  <a:pos x="CX55" y="CY55"/>
                </a:cxn>
                <a:cxn ang="0">
                  <a:pos x="CX56" y="CY56"/>
                </a:cxn>
                <a:cxn ang="0">
                  <a:pos x="CX57" y="CY57"/>
                </a:cxn>
                <a:cxn ang="5400000">
                  <a:pos x="CX58" y="CY58"/>
                </a:cxn>
                <a:cxn ang="5400000">
                  <a:pos x="CX59" y="CY59"/>
                </a:cxn>
              </a:cxnLst>
              <a:rect l="l" t="t" r="r" b="b"/>
              <a:pathLst>
                <a:path w="942" h="969">
                  <a:moveTo>
                    <a:pt x="714" y="807"/>
                  </a:moveTo>
                  <a:lnTo>
                    <a:pt x="717" y="822"/>
                  </a:lnTo>
                  <a:lnTo>
                    <a:pt x="663" y="873"/>
                  </a:lnTo>
                  <a:lnTo>
                    <a:pt x="639" y="873"/>
                  </a:lnTo>
                  <a:lnTo>
                    <a:pt x="630" y="894"/>
                  </a:lnTo>
                  <a:lnTo>
                    <a:pt x="654" y="930"/>
                  </a:lnTo>
                  <a:lnTo>
                    <a:pt x="639" y="942"/>
                  </a:lnTo>
                  <a:lnTo>
                    <a:pt x="573" y="966"/>
                  </a:lnTo>
                  <a:lnTo>
                    <a:pt x="507" y="948"/>
                  </a:lnTo>
                  <a:lnTo>
                    <a:pt x="492" y="969"/>
                  </a:lnTo>
                  <a:lnTo>
                    <a:pt x="459" y="933"/>
                  </a:lnTo>
                  <a:lnTo>
                    <a:pt x="423" y="924"/>
                  </a:lnTo>
                  <a:lnTo>
                    <a:pt x="408" y="882"/>
                  </a:lnTo>
                  <a:lnTo>
                    <a:pt x="414" y="831"/>
                  </a:lnTo>
                  <a:lnTo>
                    <a:pt x="396" y="813"/>
                  </a:lnTo>
                  <a:lnTo>
                    <a:pt x="372" y="762"/>
                  </a:lnTo>
                  <a:lnTo>
                    <a:pt x="372" y="729"/>
                  </a:lnTo>
                  <a:lnTo>
                    <a:pt x="342" y="702"/>
                  </a:lnTo>
                  <a:lnTo>
                    <a:pt x="324" y="702"/>
                  </a:lnTo>
                  <a:lnTo>
                    <a:pt x="291" y="627"/>
                  </a:lnTo>
                  <a:lnTo>
                    <a:pt x="258" y="627"/>
                  </a:lnTo>
                  <a:lnTo>
                    <a:pt x="198" y="561"/>
                  </a:lnTo>
                  <a:lnTo>
                    <a:pt x="189" y="525"/>
                  </a:lnTo>
                  <a:lnTo>
                    <a:pt x="126" y="411"/>
                  </a:lnTo>
                  <a:lnTo>
                    <a:pt x="120" y="351"/>
                  </a:lnTo>
                  <a:lnTo>
                    <a:pt x="42" y="300"/>
                  </a:lnTo>
                  <a:lnTo>
                    <a:pt x="0" y="246"/>
                  </a:lnTo>
                  <a:lnTo>
                    <a:pt x="9" y="201"/>
                  </a:lnTo>
                  <a:lnTo>
                    <a:pt x="72" y="195"/>
                  </a:lnTo>
                  <a:lnTo>
                    <a:pt x="117" y="162"/>
                  </a:lnTo>
                  <a:lnTo>
                    <a:pt x="192" y="165"/>
                  </a:lnTo>
                  <a:lnTo>
                    <a:pt x="267" y="129"/>
                  </a:lnTo>
                  <a:lnTo>
                    <a:pt x="468" y="132"/>
                  </a:lnTo>
                  <a:lnTo>
                    <a:pt x="489" y="114"/>
                  </a:lnTo>
                  <a:lnTo>
                    <a:pt x="483" y="87"/>
                  </a:lnTo>
                  <a:lnTo>
                    <a:pt x="504" y="42"/>
                  </a:lnTo>
                  <a:lnTo>
                    <a:pt x="549" y="12"/>
                  </a:lnTo>
                  <a:lnTo>
                    <a:pt x="600" y="15"/>
                  </a:lnTo>
                  <a:lnTo>
                    <a:pt x="621" y="0"/>
                  </a:lnTo>
                  <a:lnTo>
                    <a:pt x="669" y="24"/>
                  </a:lnTo>
                  <a:lnTo>
                    <a:pt x="699" y="24"/>
                  </a:lnTo>
                  <a:lnTo>
                    <a:pt x="720" y="84"/>
                  </a:lnTo>
                  <a:lnTo>
                    <a:pt x="774" y="111"/>
                  </a:lnTo>
                  <a:lnTo>
                    <a:pt x="786" y="147"/>
                  </a:lnTo>
                  <a:lnTo>
                    <a:pt x="819" y="168"/>
                  </a:lnTo>
                  <a:lnTo>
                    <a:pt x="852" y="207"/>
                  </a:lnTo>
                  <a:lnTo>
                    <a:pt x="942" y="213"/>
                  </a:lnTo>
                  <a:lnTo>
                    <a:pt x="927" y="231"/>
                  </a:lnTo>
                  <a:lnTo>
                    <a:pt x="930" y="270"/>
                  </a:lnTo>
                  <a:lnTo>
                    <a:pt x="906" y="327"/>
                  </a:lnTo>
                  <a:lnTo>
                    <a:pt x="907" y="344"/>
                  </a:lnTo>
                  <a:lnTo>
                    <a:pt x="906" y="384"/>
                  </a:lnTo>
                  <a:lnTo>
                    <a:pt x="900" y="459"/>
                  </a:lnTo>
                  <a:lnTo>
                    <a:pt x="858" y="543"/>
                  </a:lnTo>
                  <a:lnTo>
                    <a:pt x="774" y="669"/>
                  </a:lnTo>
                  <a:lnTo>
                    <a:pt x="781" y="705"/>
                  </a:lnTo>
                  <a:lnTo>
                    <a:pt x="723" y="792"/>
                  </a:lnTo>
                  <a:lnTo>
                    <a:pt x="714" y="807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5" name="図形 20"/>
            <p:cNvSpPr>
              <a:spLocks noChangeAspect="1"/>
            </p:cNvSpPr>
            <p:nvPr/>
          </p:nvSpPr>
          <p:spPr>
            <a:xfrm>
              <a:off x="7370762" y="4840287"/>
              <a:ext cx="742950" cy="679450"/>
            </a:xfrm>
            <a:custGeom>
              <a:avLst/>
              <a:gdLst>
                <a:gd name="CX1" fmla="*/ 15508 w 21600"/>
                <a:gd name="CY1" fmla="*/ 3163 h 19754"/>
                <a:gd name="CX2" fmla="*/ 15508 w 21600"/>
                <a:gd name="CY2" fmla="*/ 3163 h 19754"/>
                <a:gd name="CX3" fmla="*/ 16228 w 21600"/>
                <a:gd name="CY3" fmla="*/ 4772 h 19754"/>
                <a:gd name="CX4" fmla="*/ 17280 w 21600"/>
                <a:gd name="CY4" fmla="*/ 5882 h 19754"/>
                <a:gd name="CX5" fmla="*/ 17945 w 21600"/>
                <a:gd name="CY5" fmla="*/ 5937 h 19754"/>
                <a:gd name="CX6" fmla="*/ 18554 w 21600"/>
                <a:gd name="CY6" fmla="*/ 7213 h 19754"/>
                <a:gd name="CX7" fmla="*/ 18775 w 21600"/>
                <a:gd name="CY7" fmla="*/ 7324 h 19754"/>
                <a:gd name="CX8" fmla="*/ 19329 w 21600"/>
                <a:gd name="CY8" fmla="*/ 7768 h 19754"/>
                <a:gd name="CX9" fmla="*/ 19440 w 21600"/>
                <a:gd name="CY9" fmla="*/ 8434 h 19754"/>
                <a:gd name="CX10" fmla="*/ 19772 w 21600"/>
                <a:gd name="CY10" fmla="*/ 9211 h 19754"/>
                <a:gd name="CX11" fmla="*/ 20215 w 21600"/>
                <a:gd name="CY11" fmla="*/ 9932 h 19754"/>
                <a:gd name="CX12" fmla="*/ 20049 w 21600"/>
                <a:gd name="CY12" fmla="*/ 10598 h 19754"/>
                <a:gd name="CX13" fmla="*/ 20326 w 21600"/>
                <a:gd name="CY13" fmla="*/ 11431 h 19754"/>
                <a:gd name="CX14" fmla="*/ 21102 w 21600"/>
                <a:gd name="CY14" fmla="*/ 11597 h 19754"/>
                <a:gd name="CX15" fmla="*/ 21600 w 21600"/>
                <a:gd name="CY15" fmla="*/ 12318 h 19754"/>
                <a:gd name="CX16" fmla="*/ 21212 w 21600"/>
                <a:gd name="CY16" fmla="*/ 12818 h 19754"/>
                <a:gd name="CX17" fmla="*/ 21268 w 21600"/>
                <a:gd name="CY17" fmla="*/ 13317 h 19754"/>
                <a:gd name="CX18" fmla="*/ 20548 w 21600"/>
                <a:gd name="CY18" fmla="*/ 13983 h 19754"/>
                <a:gd name="CX19" fmla="*/ 19329 w 21600"/>
                <a:gd name="CY19" fmla="*/ 14316 h 19754"/>
                <a:gd name="CX20" fmla="*/ 18720 w 21600"/>
                <a:gd name="CY20" fmla="*/ 14371 h 19754"/>
                <a:gd name="CX21" fmla="*/ 18388 w 21600"/>
                <a:gd name="CY21" fmla="*/ 15148 h 19754"/>
                <a:gd name="CX22" fmla="*/ 17834 w 21600"/>
                <a:gd name="CY22" fmla="*/ 15648 h 19754"/>
                <a:gd name="CX23" fmla="*/ 18166 w 21600"/>
                <a:gd name="CY23" fmla="*/ 16314 h 19754"/>
                <a:gd name="CX24" fmla="*/ 18222 w 21600"/>
                <a:gd name="CY24" fmla="*/ 16924 h 19754"/>
                <a:gd name="CX25" fmla="*/ 17612 w 21600"/>
                <a:gd name="CY25" fmla="*/ 17201 h 19754"/>
                <a:gd name="CX26" fmla="*/ 17612 w 21600"/>
                <a:gd name="CY26" fmla="*/ 17867 h 19754"/>
                <a:gd name="CX27" fmla="*/ 16560 w 21600"/>
                <a:gd name="CY27" fmla="*/ 17867 h 19754"/>
                <a:gd name="CX28" fmla="*/ 16338 w 21600"/>
                <a:gd name="CY28" fmla="*/ 18367 h 19754"/>
                <a:gd name="CX29" fmla="*/ 16671 w 21600"/>
                <a:gd name="CY29" fmla="*/ 19254 h 19754"/>
                <a:gd name="CX30" fmla="*/ 16338 w 21600"/>
                <a:gd name="CY30" fmla="*/ 19754 h 19754"/>
                <a:gd name="CX31" fmla="*/ 15452 w 21600"/>
                <a:gd name="CY31" fmla="*/ 19643 h 19754"/>
                <a:gd name="CX32" fmla="*/ 14788 w 21600"/>
                <a:gd name="CY32" fmla="*/ 19088 h 19754"/>
                <a:gd name="CX33" fmla="*/ 13514 w 21600"/>
                <a:gd name="CY33" fmla="*/ 19199 h 19754"/>
                <a:gd name="CX34" fmla="*/ 12351 w 21600"/>
                <a:gd name="CY34" fmla="*/ 18200 h 19754"/>
                <a:gd name="CX35" fmla="*/ 12462 w 21600"/>
                <a:gd name="CY35" fmla="*/ 16868 h 19754"/>
                <a:gd name="CX36" fmla="*/ 12185 w 21600"/>
                <a:gd name="CY36" fmla="*/ 16036 h 19754"/>
                <a:gd name="CX37" fmla="*/ 11631 w 21600"/>
                <a:gd name="CY37" fmla="*/ 14871 h 19754"/>
                <a:gd name="CX38" fmla="*/ 10357 w 21600"/>
                <a:gd name="CY38" fmla="*/ 14760 h 19754"/>
                <a:gd name="CX39" fmla="*/ 10135 w 21600"/>
                <a:gd name="CY39" fmla="*/ 14371 h 19754"/>
                <a:gd name="CX40" fmla="*/ 9637 w 21600"/>
                <a:gd name="CY40" fmla="*/ 14205 h 19754"/>
                <a:gd name="CX41" fmla="*/ 9415 w 21600"/>
                <a:gd name="CY41" fmla="*/ 13650 h 19754"/>
                <a:gd name="CX42" fmla="*/ 9914 w 21600"/>
                <a:gd name="CY42" fmla="*/ 13151 h 19754"/>
                <a:gd name="CX43" fmla="*/ 9969 w 21600"/>
                <a:gd name="CY43" fmla="*/ 11985 h 19754"/>
                <a:gd name="CX44" fmla="*/ 9748 w 21600"/>
                <a:gd name="CY44" fmla="*/ 11542 h 19754"/>
                <a:gd name="CX45" fmla="*/ 9028 w 21600"/>
                <a:gd name="CY45" fmla="*/ 11542 h 19754"/>
                <a:gd name="CX46" fmla="*/ 8529 w 21600"/>
                <a:gd name="CY46" fmla="*/ 11708 h 19754"/>
                <a:gd name="CX47" fmla="*/ 7366 w 21600"/>
                <a:gd name="CY47" fmla="*/ 11597 h 19754"/>
                <a:gd name="CX48" fmla="*/ 6480 w 21600"/>
                <a:gd name="CY48" fmla="*/ 10765 h 19754"/>
                <a:gd name="CX49" fmla="*/ 5317 w 21600"/>
                <a:gd name="CY49" fmla="*/ 10987 h 19754"/>
                <a:gd name="CX50" fmla="*/ 4265 w 21600"/>
                <a:gd name="CY50" fmla="*/ 10265 h 19754"/>
                <a:gd name="CX51" fmla="*/ 3822 w 21600"/>
                <a:gd name="CY51" fmla="*/ 10376 h 19754"/>
                <a:gd name="CX52" fmla="*/ 3268 w 21600"/>
                <a:gd name="CY52" fmla="*/ 10487 h 19754"/>
                <a:gd name="CX53" fmla="*/ 2548 w 21600"/>
                <a:gd name="CY53" fmla="*/ 10043 h 19754"/>
                <a:gd name="CX54" fmla="*/ 720 w 21600"/>
                <a:gd name="CY54" fmla="*/ 10043 h 19754"/>
                <a:gd name="CX55" fmla="*/ 0 w 21600"/>
                <a:gd name="CY55" fmla="*/ 7824 h 19754"/>
                <a:gd name="CX56" fmla="*/ 166 w 21600"/>
                <a:gd name="CY56" fmla="*/ 7657 h 19754"/>
                <a:gd name="CX57" fmla="*/ 554 w 21600"/>
                <a:gd name="CY57" fmla="*/ 6992 h 19754"/>
                <a:gd name="CX58" fmla="*/ 942 w 21600"/>
                <a:gd name="CY58" fmla="*/ 6659 h 19754"/>
                <a:gd name="CX59" fmla="*/ 997 w 21600"/>
                <a:gd name="CY59" fmla="*/ 4106 h 19754"/>
                <a:gd name="CX60" fmla="*/ 1145 w 21600"/>
                <a:gd name="CY60" fmla="*/ 2941 h 19754"/>
                <a:gd name="CX61" fmla="*/ 1385 w 21600"/>
                <a:gd name="CY61" fmla="*/ 2164 h 19754"/>
                <a:gd name="CX62" fmla="*/ 1108 w 21600"/>
                <a:gd name="CY62" fmla="*/ 1720 h 19754"/>
                <a:gd name="CX63" fmla="*/ 1218 w 21600"/>
                <a:gd name="CY63" fmla="*/ 1387 h 19754"/>
                <a:gd name="CX64" fmla="*/ 2049 w 21600"/>
                <a:gd name="CY64" fmla="*/ 1165 h 19754"/>
                <a:gd name="CX65" fmla="*/ 2326 w 21600"/>
                <a:gd name="CY65" fmla="*/ 610 h 19754"/>
                <a:gd name="CX66" fmla="*/ 2658 w 21600"/>
                <a:gd name="CY66" fmla="*/ 721 h 19754"/>
                <a:gd name="CX67" fmla="*/ 3988 w 21600"/>
                <a:gd name="CY67" fmla="*/ 777 h 19754"/>
                <a:gd name="CX68" fmla="*/ 4763 w 21600"/>
                <a:gd name="CY68" fmla="*/ 999 h 19754"/>
                <a:gd name="CX69" fmla="*/ 5262 w 21600"/>
                <a:gd name="CY69" fmla="*/ 1609 h 19754"/>
                <a:gd name="CX70" fmla="*/ 6425 w 21600"/>
                <a:gd name="CY70" fmla="*/ 1942 h 19754"/>
                <a:gd name="CX71" fmla="*/ 7643 w 21600"/>
                <a:gd name="CY71" fmla="*/ 1942 h 19754"/>
                <a:gd name="CX72" fmla="*/ 8972 w 21600"/>
                <a:gd name="CY72" fmla="*/ 1165 h 19754"/>
                <a:gd name="CX73" fmla="*/ 10689 w 21600"/>
                <a:gd name="CY73" fmla="*/ 1165 h 19754"/>
                <a:gd name="CX74" fmla="*/ 13237 w 21600"/>
                <a:gd name="CY74" fmla="*/ 0 h 19754"/>
                <a:gd name="CX75" fmla="*/ 14622 w 21600"/>
                <a:gd name="CY75" fmla="*/ 832 h 19754"/>
                <a:gd name="CX76" fmla="*/ 14843 w 21600"/>
                <a:gd name="CY76" fmla="*/ 2053 h 19754"/>
                <a:gd name="CX77" fmla="*/ 15508 w 21600"/>
                <a:gd name="CY77" fmla="*/ 3163 h 19754"/>
              </a:gdLst>
              <a:ahLst/>
              <a:cxnLst>
                <a:cxn ang="16200000">
                  <a:pos x="CX1" y="CY1"/>
                </a:cxn>
                <a:cxn ang="16200000">
                  <a:pos x="CX2" y="CY2"/>
                </a:cxn>
                <a:cxn ang="0">
                  <a:pos x="CX3" y="CY3"/>
                </a:cxn>
                <a:cxn ang="0">
                  <a:pos x="CX4" y="CY4"/>
                </a:cxn>
                <a:cxn ang="0">
                  <a:pos x="CX5" y="CY5"/>
                </a:cxn>
                <a:cxn ang="0">
                  <a:pos x="CX6" y="CY6"/>
                </a:cxn>
                <a:cxn ang="0">
                  <a:pos x="CX7" y="CY7"/>
                </a:cxn>
                <a:cxn ang="0">
                  <a:pos x="CX8" y="CY8"/>
                </a:cxn>
                <a:cxn ang="0">
                  <a:pos x="CX9" y="CY9"/>
                </a:cxn>
                <a:cxn ang="0">
                  <a:pos x="CX10" y="CY10"/>
                </a:cxn>
                <a:cxn ang="0">
                  <a:pos x="CX11" y="CY11"/>
                </a:cxn>
                <a:cxn ang="0">
                  <a:pos x="CX12" y="CY12"/>
                </a:cxn>
                <a:cxn ang="0">
                  <a:pos x="CX13" y="CY13"/>
                </a:cxn>
                <a:cxn ang="0">
                  <a:pos x="CX14" y="CY14"/>
                </a:cxn>
                <a:cxn ang="0">
                  <a:pos x="CX15" y="CY15"/>
                </a:cxn>
                <a:cxn ang="0">
                  <a:pos x="CX16" y="CY16"/>
                </a:cxn>
                <a:cxn ang="0">
                  <a:pos x="CX17" y="CY17"/>
                </a:cxn>
                <a:cxn ang="0">
                  <a:pos x="CX18" y="CY18"/>
                </a:cxn>
                <a:cxn ang="0">
                  <a:pos x="CX19" y="CY19"/>
                </a:cxn>
                <a:cxn ang="0">
                  <a:pos x="CX20" y="CY20"/>
                </a:cxn>
                <a:cxn ang="0">
                  <a:pos x="CX21" y="CY21"/>
                </a:cxn>
                <a:cxn ang="0">
                  <a:pos x="CX22" y="CY22"/>
                </a:cxn>
                <a:cxn ang="0">
                  <a:pos x="CX23" y="CY23"/>
                </a:cxn>
                <a:cxn ang="0">
                  <a:pos x="CX24" y="CY24"/>
                </a:cxn>
                <a:cxn ang="5400000">
                  <a:pos x="CX25" y="CY25"/>
                </a:cxn>
                <a:cxn ang="5400000">
                  <a:pos x="CX26" y="CY26"/>
                </a:cxn>
                <a:cxn ang="5400000">
                  <a:pos x="CX27" y="CY27"/>
                </a:cxn>
                <a:cxn ang="5400000">
                  <a:pos x="CX28" y="CY28"/>
                </a:cxn>
                <a:cxn ang="5400000">
                  <a:pos x="CX29" y="CY29"/>
                </a:cxn>
                <a:cxn ang="5400000">
                  <a:pos x="CX30" y="CY30"/>
                </a:cxn>
                <a:cxn ang="5400000">
                  <a:pos x="CX31" y="CY31"/>
                </a:cxn>
                <a:cxn ang="5400000">
                  <a:pos x="CX32" y="CY32"/>
                </a:cxn>
                <a:cxn ang="5400000">
                  <a:pos x="CX33" y="CY33"/>
                </a:cxn>
                <a:cxn ang="5400000">
                  <a:pos x="CX34" y="CY34"/>
                </a:cxn>
                <a:cxn ang="5400000">
                  <a:pos x="CX35" y="CY35"/>
                </a:cxn>
                <a:cxn ang="5400000">
                  <a:pos x="CX36" y="CY36"/>
                </a:cxn>
                <a:cxn ang="5400000">
                  <a:pos x="CX37" y="CY37"/>
                </a:cxn>
                <a:cxn ang="5400000">
                  <a:pos x="CX38" y="CY38"/>
                </a:cxn>
                <a:cxn ang="5400000">
                  <a:pos x="CX39" y="CY39"/>
                </a:cxn>
                <a:cxn ang="5400000">
                  <a:pos x="CX40" y="CY40"/>
                </a:cxn>
                <a:cxn ang="5400000">
                  <a:pos x="CX41" y="CY41"/>
                </a:cxn>
                <a:cxn ang="5400000">
                  <a:pos x="CX42" y="CY42"/>
                </a:cxn>
                <a:cxn ang="5400000">
                  <a:pos x="CX43" y="CY43"/>
                </a:cxn>
                <a:cxn ang="5400000">
                  <a:pos x="CX44" y="CY44"/>
                </a:cxn>
                <a:cxn ang="10800000">
                  <a:pos x="CX45" y="CY45"/>
                </a:cxn>
                <a:cxn ang="10800000">
                  <a:pos x="CX46" y="CY46"/>
                </a:cxn>
                <a:cxn ang="10800000">
                  <a:pos x="CX47" y="CY47"/>
                </a:cxn>
                <a:cxn ang="10800000">
                  <a:pos x="CX48" y="CY48"/>
                </a:cxn>
                <a:cxn ang="10800000">
                  <a:pos x="CX49" y="CY49"/>
                </a:cxn>
                <a:cxn ang="10800000">
                  <a:pos x="CX50" y="CY50"/>
                </a:cxn>
                <a:cxn ang="10800000">
                  <a:pos x="CX51" y="CY51"/>
                </a:cxn>
                <a:cxn ang="10800000">
                  <a:pos x="CX52" y="CY52"/>
                </a:cxn>
                <a:cxn ang="10800000">
                  <a:pos x="CX53" y="CY53"/>
                </a:cxn>
                <a:cxn ang="10800000">
                  <a:pos x="CX54" y="CY54"/>
                </a:cxn>
                <a:cxn ang="10800000">
                  <a:pos x="CX55" y="CY55"/>
                </a:cxn>
                <a:cxn ang="10800000">
                  <a:pos x="CX56" y="CY56"/>
                </a:cxn>
                <a:cxn ang="10800000">
                  <a:pos x="CX57" y="CY57"/>
                </a:cxn>
                <a:cxn ang="10800000">
                  <a:pos x="CX58" y="CY58"/>
                </a:cxn>
                <a:cxn ang="10800000">
                  <a:pos x="CX59" y="CY59"/>
                </a:cxn>
                <a:cxn ang="10800000">
                  <a:pos x="CX60" y="CY60"/>
                </a:cxn>
                <a:cxn ang="10800000">
                  <a:pos x="CX61" y="CY61"/>
                </a:cxn>
                <a:cxn ang="10800000">
                  <a:pos x="CX62" y="CY62"/>
                </a:cxn>
                <a:cxn ang="10800000">
                  <a:pos x="CX63" y="CY63"/>
                </a:cxn>
                <a:cxn ang="10800000">
                  <a:pos x="CX64" y="CY64"/>
                </a:cxn>
                <a:cxn ang="16200000">
                  <a:pos x="CX65" y="CY65"/>
                </a:cxn>
                <a:cxn ang="16200000">
                  <a:pos x="CX66" y="CY66"/>
                </a:cxn>
                <a:cxn ang="16200000">
                  <a:pos x="CX67" y="CY67"/>
                </a:cxn>
                <a:cxn ang="16200000">
                  <a:pos x="CX68" y="CY68"/>
                </a:cxn>
                <a:cxn ang="16200000">
                  <a:pos x="CX69" y="CY69"/>
                </a:cxn>
                <a:cxn ang="16200000">
                  <a:pos x="CX70" y="CY70"/>
                </a:cxn>
                <a:cxn ang="16200000">
                  <a:pos x="CX71" y="CY71"/>
                </a:cxn>
                <a:cxn ang="16200000">
                  <a:pos x="CX72" y="CY72"/>
                </a:cxn>
                <a:cxn ang="16200000">
                  <a:pos x="CX73" y="CY73"/>
                </a:cxn>
                <a:cxn ang="16200000">
                  <a:pos x="CX74" y="CY74"/>
                </a:cxn>
                <a:cxn ang="16200000">
                  <a:pos x="CX75" y="CY75"/>
                </a:cxn>
                <a:cxn ang="16200000">
                  <a:pos x="CX76" y="CY76"/>
                </a:cxn>
                <a:cxn ang="16200000">
                  <a:pos x="CX77" y="CY77"/>
                </a:cxn>
              </a:cxnLst>
              <a:rect l="l" t="t" r="r" b="b"/>
              <a:pathLst>
                <a:path w="1170" h="1068">
                  <a:moveTo>
                    <a:pt x="840" y="171"/>
                  </a:moveTo>
                  <a:lnTo>
                    <a:pt x="879" y="258"/>
                  </a:lnTo>
                  <a:lnTo>
                    <a:pt x="936" y="318"/>
                  </a:lnTo>
                  <a:lnTo>
                    <a:pt x="972" y="321"/>
                  </a:lnTo>
                  <a:lnTo>
                    <a:pt x="1005" y="390"/>
                  </a:lnTo>
                  <a:lnTo>
                    <a:pt x="1017" y="396"/>
                  </a:lnTo>
                  <a:lnTo>
                    <a:pt x="1047" y="420"/>
                  </a:lnTo>
                  <a:lnTo>
                    <a:pt x="1053" y="456"/>
                  </a:lnTo>
                  <a:lnTo>
                    <a:pt x="1071" y="498"/>
                  </a:lnTo>
                  <a:lnTo>
                    <a:pt x="1095" y="537"/>
                  </a:lnTo>
                  <a:lnTo>
                    <a:pt x="1086" y="573"/>
                  </a:lnTo>
                  <a:lnTo>
                    <a:pt x="1101" y="618"/>
                  </a:lnTo>
                  <a:lnTo>
                    <a:pt x="1143" y="627"/>
                  </a:lnTo>
                  <a:lnTo>
                    <a:pt x="1170" y="666"/>
                  </a:lnTo>
                  <a:lnTo>
                    <a:pt x="1149" y="693"/>
                  </a:lnTo>
                  <a:lnTo>
                    <a:pt x="1152" y="720"/>
                  </a:lnTo>
                  <a:lnTo>
                    <a:pt x="1113" y="756"/>
                  </a:lnTo>
                  <a:lnTo>
                    <a:pt x="1047" y="774"/>
                  </a:lnTo>
                  <a:lnTo>
                    <a:pt x="1014" y="777"/>
                  </a:lnTo>
                  <a:lnTo>
                    <a:pt x="996" y="819"/>
                  </a:lnTo>
                  <a:lnTo>
                    <a:pt x="966" y="846"/>
                  </a:lnTo>
                  <a:lnTo>
                    <a:pt x="984" y="882"/>
                  </a:lnTo>
                  <a:lnTo>
                    <a:pt x="987" y="915"/>
                  </a:lnTo>
                  <a:lnTo>
                    <a:pt x="954" y="930"/>
                  </a:lnTo>
                  <a:lnTo>
                    <a:pt x="954" y="966"/>
                  </a:lnTo>
                  <a:lnTo>
                    <a:pt x="897" y="966"/>
                  </a:lnTo>
                  <a:lnTo>
                    <a:pt x="885" y="993"/>
                  </a:lnTo>
                  <a:lnTo>
                    <a:pt x="903" y="1041"/>
                  </a:lnTo>
                  <a:lnTo>
                    <a:pt x="885" y="1068"/>
                  </a:lnTo>
                  <a:lnTo>
                    <a:pt x="837" y="1062"/>
                  </a:lnTo>
                  <a:lnTo>
                    <a:pt x="801" y="1032"/>
                  </a:lnTo>
                  <a:lnTo>
                    <a:pt x="732" y="1038"/>
                  </a:lnTo>
                  <a:lnTo>
                    <a:pt x="669" y="984"/>
                  </a:lnTo>
                  <a:lnTo>
                    <a:pt x="675" y="912"/>
                  </a:lnTo>
                  <a:lnTo>
                    <a:pt x="660" y="867"/>
                  </a:lnTo>
                  <a:lnTo>
                    <a:pt x="630" y="804"/>
                  </a:lnTo>
                  <a:lnTo>
                    <a:pt x="561" y="798"/>
                  </a:lnTo>
                  <a:lnTo>
                    <a:pt x="549" y="777"/>
                  </a:lnTo>
                  <a:lnTo>
                    <a:pt x="522" y="768"/>
                  </a:lnTo>
                  <a:lnTo>
                    <a:pt x="510" y="738"/>
                  </a:lnTo>
                  <a:lnTo>
                    <a:pt x="537" y="711"/>
                  </a:lnTo>
                  <a:lnTo>
                    <a:pt x="540" y="648"/>
                  </a:lnTo>
                  <a:lnTo>
                    <a:pt x="528" y="624"/>
                  </a:lnTo>
                  <a:lnTo>
                    <a:pt x="489" y="624"/>
                  </a:lnTo>
                  <a:lnTo>
                    <a:pt x="462" y="633"/>
                  </a:lnTo>
                  <a:lnTo>
                    <a:pt x="399" y="627"/>
                  </a:lnTo>
                  <a:lnTo>
                    <a:pt x="351" y="582"/>
                  </a:lnTo>
                  <a:lnTo>
                    <a:pt x="288" y="594"/>
                  </a:lnTo>
                  <a:lnTo>
                    <a:pt x="231" y="555"/>
                  </a:lnTo>
                  <a:lnTo>
                    <a:pt x="207" y="561"/>
                  </a:lnTo>
                  <a:lnTo>
                    <a:pt x="177" y="567"/>
                  </a:lnTo>
                  <a:lnTo>
                    <a:pt x="138" y="543"/>
                  </a:lnTo>
                  <a:lnTo>
                    <a:pt x="39" y="543"/>
                  </a:lnTo>
                  <a:lnTo>
                    <a:pt x="0" y="423"/>
                  </a:lnTo>
                  <a:lnTo>
                    <a:pt x="9" y="414"/>
                  </a:lnTo>
                  <a:lnTo>
                    <a:pt x="30" y="378"/>
                  </a:lnTo>
                  <a:lnTo>
                    <a:pt x="51" y="360"/>
                  </a:lnTo>
                  <a:lnTo>
                    <a:pt x="54" y="222"/>
                  </a:lnTo>
                  <a:lnTo>
                    <a:pt x="62" y="159"/>
                  </a:lnTo>
                  <a:lnTo>
                    <a:pt x="75" y="117"/>
                  </a:lnTo>
                  <a:lnTo>
                    <a:pt x="60" y="93"/>
                  </a:lnTo>
                  <a:lnTo>
                    <a:pt x="66" y="75"/>
                  </a:lnTo>
                  <a:lnTo>
                    <a:pt x="111" y="63"/>
                  </a:lnTo>
                  <a:lnTo>
                    <a:pt x="126" y="33"/>
                  </a:lnTo>
                  <a:lnTo>
                    <a:pt x="144" y="39"/>
                  </a:lnTo>
                  <a:lnTo>
                    <a:pt x="216" y="42"/>
                  </a:lnTo>
                  <a:lnTo>
                    <a:pt x="258" y="54"/>
                  </a:lnTo>
                  <a:lnTo>
                    <a:pt x="285" y="87"/>
                  </a:lnTo>
                  <a:lnTo>
                    <a:pt x="348" y="105"/>
                  </a:lnTo>
                  <a:lnTo>
                    <a:pt x="414" y="105"/>
                  </a:lnTo>
                  <a:lnTo>
                    <a:pt x="486" y="63"/>
                  </a:lnTo>
                  <a:lnTo>
                    <a:pt x="579" y="63"/>
                  </a:lnTo>
                  <a:lnTo>
                    <a:pt x="717" y="0"/>
                  </a:lnTo>
                  <a:lnTo>
                    <a:pt x="792" y="45"/>
                  </a:lnTo>
                  <a:lnTo>
                    <a:pt x="804" y="111"/>
                  </a:lnTo>
                  <a:lnTo>
                    <a:pt x="840" y="171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6" name="図形 21"/>
            <p:cNvSpPr>
              <a:spLocks noChangeAspect="1"/>
            </p:cNvSpPr>
            <p:nvPr/>
          </p:nvSpPr>
          <p:spPr>
            <a:xfrm>
              <a:off x="6684962" y="5516562"/>
              <a:ext cx="830263" cy="619125"/>
            </a:xfrm>
            <a:custGeom>
              <a:avLst/>
              <a:gdLst>
                <a:gd name="CX1" fmla="*/ 17587 w 21600"/>
                <a:gd name="CY1" fmla="*/ 1536 h 16107"/>
                <a:gd name="CX2" fmla="*/ 17587 w 21600"/>
                <a:gd name="CY2" fmla="*/ 1536 h 16107"/>
                <a:gd name="CX3" fmla="*/ 18776 w 21600"/>
                <a:gd name="CY3" fmla="*/ 2032 h 16107"/>
                <a:gd name="CX4" fmla="*/ 19618 w 21600"/>
                <a:gd name="CY4" fmla="*/ 2082 h 16107"/>
                <a:gd name="CX5" fmla="*/ 20015 w 21600"/>
                <a:gd name="CY5" fmla="*/ 2478 h 16107"/>
                <a:gd name="CX6" fmla="*/ 19965 w 21600"/>
                <a:gd name="CY6" fmla="*/ 2974 h 16107"/>
                <a:gd name="CX7" fmla="*/ 20461 w 21600"/>
                <a:gd name="CY7" fmla="*/ 3370 h 16107"/>
                <a:gd name="CX8" fmla="*/ 20461 w 21600"/>
                <a:gd name="CY8" fmla="*/ 3717 h 16107"/>
                <a:gd name="CX9" fmla="*/ 19668 w 21600"/>
                <a:gd name="CY9" fmla="*/ 4113 h 16107"/>
                <a:gd name="CX10" fmla="*/ 19073 w 21600"/>
                <a:gd name="CY10" fmla="*/ 4659 h 16107"/>
                <a:gd name="CX11" fmla="*/ 19123 w 21600"/>
                <a:gd name="CY11" fmla="*/ 5452 h 16107"/>
                <a:gd name="CX12" fmla="*/ 19470 w 21600"/>
                <a:gd name="CY12" fmla="*/ 5898 h 16107"/>
                <a:gd name="CX13" fmla="*/ 20312 w 21600"/>
                <a:gd name="CY13" fmla="*/ 5947 h 16107"/>
                <a:gd name="CX14" fmla="*/ 20906 w 21600"/>
                <a:gd name="CY14" fmla="*/ 6195 h 16107"/>
                <a:gd name="CX15" fmla="*/ 21253 w 21600"/>
                <a:gd name="CY15" fmla="*/ 6839 h 16107"/>
                <a:gd name="CX16" fmla="*/ 20956 w 21600"/>
                <a:gd name="CY16" fmla="*/ 7384 h 16107"/>
                <a:gd name="CX17" fmla="*/ 20956 w 21600"/>
                <a:gd name="CY17" fmla="*/ 7880 h 16107"/>
                <a:gd name="CX18" fmla="*/ 20906 w 21600"/>
                <a:gd name="CY18" fmla="*/ 8425 h 16107"/>
                <a:gd name="CX19" fmla="*/ 20609 w 21600"/>
                <a:gd name="CY19" fmla="*/ 8921 h 16107"/>
                <a:gd name="CX20" fmla="*/ 20015 w 21600"/>
                <a:gd name="CY20" fmla="*/ 9070 h 16107"/>
                <a:gd name="CX21" fmla="*/ 19965 w 21600"/>
                <a:gd name="CY21" fmla="*/ 9416 h 16107"/>
                <a:gd name="CX22" fmla="*/ 20312 w 21600"/>
                <a:gd name="CY22" fmla="*/ 10110 h 16107"/>
                <a:gd name="CX23" fmla="*/ 20857 w 21600"/>
                <a:gd name="CY23" fmla="*/ 10408 h 16107"/>
                <a:gd name="CX24" fmla="*/ 21402 w 21600"/>
                <a:gd name="CY24" fmla="*/ 11151 h 16107"/>
                <a:gd name="CX25" fmla="*/ 21600 w 21600"/>
                <a:gd name="CY25" fmla="*/ 12043 h 16107"/>
                <a:gd name="CX26" fmla="*/ 20758 w 21600"/>
                <a:gd name="CY26" fmla="*/ 12093 h 16107"/>
                <a:gd name="CX27" fmla="*/ 20015 w 21600"/>
                <a:gd name="CY27" fmla="*/ 11696 h 16107"/>
                <a:gd name="CX28" fmla="*/ 19916 w 21600"/>
                <a:gd name="CY28" fmla="*/ 12043 h 16107"/>
                <a:gd name="CX29" fmla="*/ 19420 w 21600"/>
                <a:gd name="CY29" fmla="*/ 12043 h 16107"/>
                <a:gd name="CX30" fmla="*/ 19817 w 21600"/>
                <a:gd name="CY30" fmla="*/ 12638 h 16107"/>
                <a:gd name="CX31" fmla="*/ 19866 w 21600"/>
                <a:gd name="CY31" fmla="*/ 12836 h 16107"/>
                <a:gd name="CX32" fmla="*/ 19470 w 21600"/>
                <a:gd name="CY32" fmla="*/ 12836 h 16107"/>
                <a:gd name="CX33" fmla="*/ 19222 w 21600"/>
                <a:gd name="CY33" fmla="*/ 13183 h 16107"/>
                <a:gd name="CX34" fmla="*/ 18033 w 21600"/>
                <a:gd name="CY34" fmla="*/ 13233 h 16107"/>
                <a:gd name="CX35" fmla="*/ 17488 w 21600"/>
                <a:gd name="CY35" fmla="*/ 14125 h 16107"/>
                <a:gd name="CX36" fmla="*/ 16794 w 21600"/>
                <a:gd name="CY36" fmla="*/ 13679 h 16107"/>
                <a:gd name="CX37" fmla="*/ 16547 w 21600"/>
                <a:gd name="CY37" fmla="*/ 14323 h 16107"/>
                <a:gd name="CX38" fmla="*/ 15952 w 21600"/>
                <a:gd name="CY38" fmla="*/ 14273 h 16107"/>
                <a:gd name="CX39" fmla="*/ 15655 w 21600"/>
                <a:gd name="CY39" fmla="*/ 14769 h 16107"/>
                <a:gd name="CX40" fmla="*/ 14417 w 21600"/>
                <a:gd name="CY40" fmla="*/ 14918 h 16107"/>
                <a:gd name="CX41" fmla="*/ 14367 w 21600"/>
                <a:gd name="CY41" fmla="*/ 16008 h 16107"/>
                <a:gd name="CX42" fmla="*/ 13624 w 21600"/>
                <a:gd name="CY42" fmla="*/ 15661 h 16107"/>
                <a:gd name="CX43" fmla="*/ 13475 w 21600"/>
                <a:gd name="CY43" fmla="*/ 16107 h 16107"/>
                <a:gd name="CX44" fmla="*/ 11543 w 21600"/>
                <a:gd name="CY44" fmla="*/ 15661 h 16107"/>
                <a:gd name="CX45" fmla="*/ 11394 w 21600"/>
                <a:gd name="CY45" fmla="*/ 14819 h 16107"/>
                <a:gd name="CX46" fmla="*/ 11097 w 21600"/>
                <a:gd name="CY46" fmla="*/ 14422 h 16107"/>
                <a:gd name="CX47" fmla="*/ 10800 w 21600"/>
                <a:gd name="CY47" fmla="*/ 14521 h 16107"/>
                <a:gd name="CX48" fmla="*/ 10404 w 21600"/>
                <a:gd name="CY48" fmla="*/ 14521 h 16107"/>
                <a:gd name="CX49" fmla="*/ 10354 w 21600"/>
                <a:gd name="CY49" fmla="*/ 14273 h 16107"/>
                <a:gd name="CX50" fmla="*/ 10057 w 21600"/>
                <a:gd name="CY50" fmla="*/ 14273 h 16107"/>
                <a:gd name="CX51" fmla="*/ 9809 w 21600"/>
                <a:gd name="CY51" fmla="*/ 14323 h 16107"/>
                <a:gd name="CX52" fmla="*/ 9561 w 21600"/>
                <a:gd name="CY52" fmla="*/ 14174 h 16107"/>
                <a:gd name="CX53" fmla="*/ 9760 w 21600"/>
                <a:gd name="CY53" fmla="*/ 13530 h 16107"/>
                <a:gd name="CX54" fmla="*/ 9116 w 21600"/>
                <a:gd name="CY54" fmla="*/ 12638 h 16107"/>
                <a:gd name="CX55" fmla="*/ 8521 w 21600"/>
                <a:gd name="CY55" fmla="*/ 12539 h 16107"/>
                <a:gd name="CX56" fmla="*/ 7629 w 21600"/>
                <a:gd name="CY56" fmla="*/ 13233 h 16107"/>
                <a:gd name="CX57" fmla="*/ 7018 w 21600"/>
                <a:gd name="CY57" fmla="*/ 13200 h 16107"/>
                <a:gd name="CX58" fmla="*/ 7084 w 21600"/>
                <a:gd name="CY58" fmla="*/ 11696 h 16107"/>
                <a:gd name="CX59" fmla="*/ 6391 w 21600"/>
                <a:gd name="CY59" fmla="*/ 10804 h 16107"/>
                <a:gd name="CX60" fmla="*/ 5350 w 21600"/>
                <a:gd name="CY60" fmla="*/ 10903 h 16107"/>
                <a:gd name="CX61" fmla="*/ 4756 w 21600"/>
                <a:gd name="CY61" fmla="*/ 10259 h 16107"/>
                <a:gd name="CX62" fmla="*/ 4607 w 21600"/>
                <a:gd name="CY62" fmla="*/ 9565 h 16107"/>
                <a:gd name="CX63" fmla="*/ 4657 w 21600"/>
                <a:gd name="CY63" fmla="*/ 8921 h 16107"/>
                <a:gd name="CX64" fmla="*/ 4657 w 21600"/>
                <a:gd name="CY64" fmla="*/ 8574 h 16107"/>
                <a:gd name="CX65" fmla="*/ 5350 w 21600"/>
                <a:gd name="CY65" fmla="*/ 8326 h 16107"/>
                <a:gd name="CX66" fmla="*/ 5796 w 21600"/>
                <a:gd name="CY66" fmla="*/ 7930 h 16107"/>
                <a:gd name="CX67" fmla="*/ 6143 w 21600"/>
                <a:gd name="CY67" fmla="*/ 7880 h 16107"/>
                <a:gd name="CX68" fmla="*/ 6688 w 21600"/>
                <a:gd name="CY68" fmla="*/ 8029 h 16107"/>
                <a:gd name="CX69" fmla="*/ 6738 w 21600"/>
                <a:gd name="CY69" fmla="*/ 7484 h 16107"/>
                <a:gd name="CX70" fmla="*/ 6639 w 21600"/>
                <a:gd name="CY70" fmla="*/ 7038 h 16107"/>
                <a:gd name="CX71" fmla="*/ 6787 w 21600"/>
                <a:gd name="CY71" fmla="*/ 6641 h 16107"/>
                <a:gd name="CX72" fmla="*/ 6391 w 21600"/>
                <a:gd name="CY72" fmla="*/ 6443 h 16107"/>
                <a:gd name="CX73" fmla="*/ 5598 w 21600"/>
                <a:gd name="CY73" fmla="*/ 6938 h 16107"/>
                <a:gd name="CX74" fmla="*/ 5053 w 21600"/>
                <a:gd name="CY74" fmla="*/ 6592 h 16107"/>
                <a:gd name="CX75" fmla="*/ 5004 w 21600"/>
                <a:gd name="CY75" fmla="*/ 5799 h 16107"/>
                <a:gd name="CX76" fmla="*/ 4211 w 21600"/>
                <a:gd name="CY76" fmla="*/ 5006 h 16107"/>
                <a:gd name="CX77" fmla="*/ 3369 w 21600"/>
                <a:gd name="CY77" fmla="*/ 4906 h 16107"/>
                <a:gd name="CX78" fmla="*/ 3319 w 21600"/>
                <a:gd name="CY78" fmla="*/ 4064 h 16107"/>
                <a:gd name="CX79" fmla="*/ 2428 w 21600"/>
                <a:gd name="CY79" fmla="*/ 3420 h 16107"/>
                <a:gd name="CX80" fmla="*/ 1635 w 21600"/>
                <a:gd name="CY80" fmla="*/ 3370 h 16107"/>
                <a:gd name="CX81" fmla="*/ 892 w 21600"/>
                <a:gd name="CY81" fmla="*/ 3717 h 16107"/>
                <a:gd name="CX82" fmla="*/ 248 w 21600"/>
                <a:gd name="CY82" fmla="*/ 3717 h 16107"/>
                <a:gd name="CX83" fmla="*/ 0 w 21600"/>
                <a:gd name="CY83" fmla="*/ 3321 h 16107"/>
                <a:gd name="CX84" fmla="*/ 446 w 21600"/>
                <a:gd name="CY84" fmla="*/ 2825 h 16107"/>
                <a:gd name="CX85" fmla="*/ 446 w 21600"/>
                <a:gd name="CY85" fmla="*/ 1982 h 16107"/>
                <a:gd name="CX86" fmla="*/ 297 w 21600"/>
                <a:gd name="CY86" fmla="*/ 1735 h 16107"/>
                <a:gd name="CX87" fmla="*/ 1139 w 21600"/>
                <a:gd name="CY87" fmla="*/ 1338 h 16107"/>
                <a:gd name="CX88" fmla="*/ 1635 w 21600"/>
                <a:gd name="CY88" fmla="*/ 1388 h 16107"/>
                <a:gd name="CX89" fmla="*/ 2229 w 21600"/>
                <a:gd name="CY89" fmla="*/ 1090 h 16107"/>
                <a:gd name="CX90" fmla="*/ 3220 w 21600"/>
                <a:gd name="CY90" fmla="*/ 1140 h 16107"/>
                <a:gd name="CX91" fmla="*/ 4013 w 21600"/>
                <a:gd name="CY91" fmla="*/ 644 h 16107"/>
                <a:gd name="CX92" fmla="*/ 4558 w 21600"/>
                <a:gd name="CY92" fmla="*/ 0 h 16107"/>
                <a:gd name="CX93" fmla="*/ 5251 w 21600"/>
                <a:gd name="CY93" fmla="*/ 0 h 16107"/>
                <a:gd name="CX94" fmla="*/ 5549 w 21600"/>
                <a:gd name="CY94" fmla="*/ 198 h 16107"/>
                <a:gd name="CX95" fmla="*/ 6044 w 21600"/>
                <a:gd name="CY95" fmla="*/ 149 h 16107"/>
                <a:gd name="CX96" fmla="*/ 6440 w 21600"/>
                <a:gd name="CY96" fmla="*/ 50 h 16107"/>
                <a:gd name="CX97" fmla="*/ 7035 w 21600"/>
                <a:gd name="CY97" fmla="*/ 149 h 16107"/>
                <a:gd name="CX98" fmla="*/ 7283 w 21600"/>
                <a:gd name="CY98" fmla="*/ 595 h 16107"/>
                <a:gd name="CX99" fmla="*/ 7233 w 21600"/>
                <a:gd name="CY99" fmla="*/ 843 h 16107"/>
                <a:gd name="CX100" fmla="*/ 7183 w 21600"/>
                <a:gd name="CY100" fmla="*/ 1239 h 16107"/>
                <a:gd name="CX101" fmla="*/ 7927 w 21600"/>
                <a:gd name="CY101" fmla="*/ 1140 h 16107"/>
                <a:gd name="CX102" fmla="*/ 8323 w 21600"/>
                <a:gd name="CY102" fmla="*/ 1602 h 16107"/>
                <a:gd name="CX103" fmla="*/ 8620 w 21600"/>
                <a:gd name="CY103" fmla="*/ 1784 h 16107"/>
                <a:gd name="CX104" fmla="*/ 9413 w 21600"/>
                <a:gd name="CY104" fmla="*/ 1784 h 16107"/>
                <a:gd name="CX105" fmla="*/ 10106 w 21600"/>
                <a:gd name="CY105" fmla="*/ 1735 h 16107"/>
                <a:gd name="CX106" fmla="*/ 10899 w 21600"/>
                <a:gd name="CY106" fmla="*/ 1487 h 16107"/>
                <a:gd name="CX107" fmla="*/ 12633 w 21600"/>
                <a:gd name="CY107" fmla="*/ 1388 h 16107"/>
                <a:gd name="CX108" fmla="*/ 14020 w 21600"/>
                <a:gd name="CY108" fmla="*/ 991 h 16107"/>
                <a:gd name="CX109" fmla="*/ 14961 w 21600"/>
                <a:gd name="CY109" fmla="*/ 1239 h 16107"/>
                <a:gd name="CX110" fmla="*/ 15457 w 21600"/>
                <a:gd name="CY110" fmla="*/ 1487 h 16107"/>
                <a:gd name="CX111" fmla="*/ 17587 w 21600"/>
                <a:gd name="CY111" fmla="*/ 1536 h 16107"/>
              </a:gdLst>
              <a:ahLst/>
              <a:cxnLst>
                <a:cxn ang="0">
                  <a:pos x="CX1" y="CY1"/>
                </a:cxn>
                <a:cxn ang="0">
                  <a:pos x="CX2" y="CY2"/>
                </a:cxn>
                <a:cxn ang="0">
                  <a:pos x="CX3" y="CY3"/>
                </a:cxn>
                <a:cxn ang="0">
                  <a:pos x="CX4" y="CY4"/>
                </a:cxn>
                <a:cxn ang="0">
                  <a:pos x="CX5" y="CY5"/>
                </a:cxn>
                <a:cxn ang="0">
                  <a:pos x="CX6" y="CY6"/>
                </a:cxn>
                <a:cxn ang="0">
                  <a:pos x="CX7" y="CY7"/>
                </a:cxn>
                <a:cxn ang="0">
                  <a:pos x="CX8" y="CY8"/>
                </a:cxn>
                <a:cxn ang="0">
                  <a:pos x="CX9" y="CY9"/>
                </a:cxn>
                <a:cxn ang="0">
                  <a:pos x="CX10" y="CY10"/>
                </a:cxn>
                <a:cxn ang="0">
                  <a:pos x="CX11" y="CY11"/>
                </a:cxn>
                <a:cxn ang="0">
                  <a:pos x="CX12" y="CY12"/>
                </a:cxn>
                <a:cxn ang="0">
                  <a:pos x="CX13" y="CY13"/>
                </a:cxn>
                <a:cxn ang="0">
                  <a:pos x="CX14" y="CY14"/>
                </a:cxn>
                <a:cxn ang="0">
                  <a:pos x="CX15" y="CY15"/>
                </a:cxn>
                <a:cxn ang="0">
                  <a:pos x="CX16" y="CY16"/>
                </a:cxn>
                <a:cxn ang="0">
                  <a:pos x="CX17" y="CY17"/>
                </a:cxn>
                <a:cxn ang="0">
                  <a:pos x="CX18" y="CY18"/>
                </a:cxn>
                <a:cxn ang="0">
                  <a:pos x="CX19" y="CY19"/>
                </a:cxn>
                <a:cxn ang="0">
                  <a:pos x="CX20" y="CY20"/>
                </a:cxn>
                <a:cxn ang="0">
                  <a:pos x="CX21" y="CY21"/>
                </a:cxn>
                <a:cxn ang="0">
                  <a:pos x="CX22" y="CY22"/>
                </a:cxn>
                <a:cxn ang="0">
                  <a:pos x="CX23" y="CY23"/>
                </a:cxn>
                <a:cxn ang="0">
                  <a:pos x="CX24" y="CY24"/>
                </a:cxn>
                <a:cxn ang="0">
                  <a:pos x="CX25" y="CY25"/>
                </a:cxn>
                <a:cxn ang="0">
                  <a:pos x="CX26" y="CY26"/>
                </a:cxn>
                <a:cxn ang="0">
                  <a:pos x="CX27" y="CY27"/>
                </a:cxn>
                <a:cxn ang="0">
                  <a:pos x="CX28" y="CY28"/>
                </a:cxn>
                <a:cxn ang="0">
                  <a:pos x="CX29" y="CY29"/>
                </a:cxn>
                <a:cxn ang="0">
                  <a:pos x="CX30" y="CY30"/>
                </a:cxn>
                <a:cxn ang="0">
                  <a:pos x="CX31" y="CY31"/>
                </a:cxn>
                <a:cxn ang="0">
                  <a:pos x="CX32" y="CY32"/>
                </a:cxn>
                <a:cxn ang="0">
                  <a:pos x="CX33" y="CY33"/>
                </a:cxn>
                <a:cxn ang="0">
                  <a:pos x="CX34" y="CY34"/>
                </a:cxn>
                <a:cxn ang="0">
                  <a:pos x="CX35" y="CY35"/>
                </a:cxn>
                <a:cxn ang="0">
                  <a:pos x="CX36" y="CY36"/>
                </a:cxn>
                <a:cxn ang="5400000">
                  <a:pos x="CX37" y="CY37"/>
                </a:cxn>
                <a:cxn ang="5400000">
                  <a:pos x="CX38" y="CY38"/>
                </a:cxn>
                <a:cxn ang="5400000">
                  <a:pos x="CX39" y="CY39"/>
                </a:cxn>
                <a:cxn ang="5400000">
                  <a:pos x="CX40" y="CY40"/>
                </a:cxn>
                <a:cxn ang="5400000">
                  <a:pos x="CX41" y="CY41"/>
                </a:cxn>
                <a:cxn ang="5400000">
                  <a:pos x="CX42" y="CY42"/>
                </a:cxn>
                <a:cxn ang="5400000">
                  <a:pos x="CX43" y="CY43"/>
                </a:cxn>
                <a:cxn ang="5400000">
                  <a:pos x="CX44" y="CY44"/>
                </a:cxn>
                <a:cxn ang="5400000">
                  <a:pos x="CX45" y="CY45"/>
                </a:cxn>
                <a:cxn ang="5400000">
                  <a:pos x="CX46" y="CY46"/>
                </a:cxn>
                <a:cxn ang="5400000">
                  <a:pos x="CX47" y="CY47"/>
                </a:cxn>
                <a:cxn ang="5400000">
                  <a:pos x="CX48" y="CY48"/>
                </a:cxn>
                <a:cxn ang="5400000">
                  <a:pos x="CX49" y="CY49"/>
                </a:cxn>
                <a:cxn ang="5400000">
                  <a:pos x="CX50" y="CY50"/>
                </a:cxn>
                <a:cxn ang="5400000">
                  <a:pos x="CX51" y="CY51"/>
                </a:cxn>
                <a:cxn ang="5400000">
                  <a:pos x="CX52" y="CY52"/>
                </a:cxn>
                <a:cxn ang="5400000">
                  <a:pos x="CX53" y="CY53"/>
                </a:cxn>
                <a:cxn ang="5400000">
                  <a:pos x="CX54" y="CY54"/>
                </a:cxn>
                <a:cxn ang="5400000">
                  <a:pos x="CX55" y="CY55"/>
                </a:cxn>
                <a:cxn ang="5400000">
                  <a:pos x="CX56" y="CY56"/>
                </a:cxn>
                <a:cxn ang="5400000">
                  <a:pos x="CX57" y="CY57"/>
                </a:cxn>
                <a:cxn ang="10800000">
                  <a:pos x="CX58" y="CY58"/>
                </a:cxn>
                <a:cxn ang="10800000">
                  <a:pos x="CX59" y="CY59"/>
                </a:cxn>
                <a:cxn ang="10800000">
                  <a:pos x="CX60" y="CY60"/>
                </a:cxn>
                <a:cxn ang="10800000">
                  <a:pos x="CX61" y="CY61"/>
                </a:cxn>
                <a:cxn ang="10800000">
                  <a:pos x="CX62" y="CY62"/>
                </a:cxn>
                <a:cxn ang="10800000">
                  <a:pos x="CX63" y="CY63"/>
                </a:cxn>
                <a:cxn ang="10800000">
                  <a:pos x="CX64" y="CY64"/>
                </a:cxn>
                <a:cxn ang="10800000">
                  <a:pos x="CX65" y="CY65"/>
                </a:cxn>
                <a:cxn ang="10800000">
                  <a:pos x="CX66" y="CY66"/>
                </a:cxn>
                <a:cxn ang="10800000">
                  <a:pos x="CX67" y="CY67"/>
                </a:cxn>
                <a:cxn ang="10800000">
                  <a:pos x="CX68" y="CY68"/>
                </a:cxn>
                <a:cxn ang="10800000">
                  <a:pos x="CX69" y="CY69"/>
                </a:cxn>
                <a:cxn ang="10800000">
                  <a:pos x="CX70" y="CY70"/>
                </a:cxn>
                <a:cxn ang="10800000">
                  <a:pos x="CX71" y="CY71"/>
                </a:cxn>
                <a:cxn ang="10800000">
                  <a:pos x="CX72" y="CY72"/>
                </a:cxn>
                <a:cxn ang="10800000">
                  <a:pos x="CX73" y="CY73"/>
                </a:cxn>
                <a:cxn ang="10800000">
                  <a:pos x="CX74" y="CY74"/>
                </a:cxn>
                <a:cxn ang="10800000">
                  <a:pos x="CX75" y="CY75"/>
                </a:cxn>
                <a:cxn ang="10800000">
                  <a:pos x="CX76" y="CY76"/>
                </a:cxn>
                <a:cxn ang="10800000">
                  <a:pos x="CX77" y="CY77"/>
                </a:cxn>
                <a:cxn ang="10800000">
                  <a:pos x="CX78" y="CY78"/>
                </a:cxn>
                <a:cxn ang="10800000">
                  <a:pos x="CX79" y="CY79"/>
                </a:cxn>
                <a:cxn ang="10800000">
                  <a:pos x="CX80" y="CY80"/>
                </a:cxn>
                <a:cxn ang="10800000">
                  <a:pos x="CX81" y="CY81"/>
                </a:cxn>
                <a:cxn ang="10800000">
                  <a:pos x="CX82" y="CY82"/>
                </a:cxn>
                <a:cxn ang="10800000">
                  <a:pos x="CX83" y="CY83"/>
                </a:cxn>
                <a:cxn ang="10800000">
                  <a:pos x="CX84" y="CY84"/>
                </a:cxn>
                <a:cxn ang="10800000">
                  <a:pos x="CX85" y="CY85"/>
                </a:cxn>
                <a:cxn ang="10800000">
                  <a:pos x="CX86" y="CY86"/>
                </a:cxn>
                <a:cxn ang="10800000">
                  <a:pos x="CX87" y="CY87"/>
                </a:cxn>
                <a:cxn ang="10800000">
                  <a:pos x="CX88" y="CY88"/>
                </a:cxn>
                <a:cxn ang="10800000">
                  <a:pos x="CX89" y="CY89"/>
                </a:cxn>
                <a:cxn ang="10800000">
                  <a:pos x="CX90" y="CY90"/>
                </a:cxn>
                <a:cxn ang="16200000">
                  <a:pos x="CX91" y="CY91"/>
                </a:cxn>
                <a:cxn ang="16200000">
                  <a:pos x="CX92" y="CY92"/>
                </a:cxn>
                <a:cxn ang="16200000">
                  <a:pos x="CX93" y="CY93"/>
                </a:cxn>
                <a:cxn ang="16200000">
                  <a:pos x="CX94" y="CY94"/>
                </a:cxn>
                <a:cxn ang="16200000">
                  <a:pos x="CX95" y="CY95"/>
                </a:cxn>
                <a:cxn ang="16200000">
                  <a:pos x="CX96" y="CY96"/>
                </a:cxn>
                <a:cxn ang="16200000">
                  <a:pos x="CX97" y="CY97"/>
                </a:cxn>
                <a:cxn ang="16200000">
                  <a:pos x="CX98" y="CY98"/>
                </a:cxn>
                <a:cxn ang="16200000">
                  <a:pos x="CX99" y="CY99"/>
                </a:cxn>
                <a:cxn ang="16200000">
                  <a:pos x="CX100" y="CY100"/>
                </a:cxn>
                <a:cxn ang="16200000">
                  <a:pos x="CX101" y="CY101"/>
                </a:cxn>
                <a:cxn ang="16200000">
                  <a:pos x="CX102" y="CY102"/>
                </a:cxn>
                <a:cxn ang="16200000">
                  <a:pos x="CX103" y="CY103"/>
                </a:cxn>
                <a:cxn ang="16200000">
                  <a:pos x="CX104" y="CY104"/>
                </a:cxn>
                <a:cxn ang="16200000">
                  <a:pos x="CX105" y="CY105"/>
                </a:cxn>
                <a:cxn ang="16200000">
                  <a:pos x="CX106" y="CY106"/>
                </a:cxn>
                <a:cxn ang="16200000">
                  <a:pos x="CX107" y="CY107"/>
                </a:cxn>
                <a:cxn ang="16200000">
                  <a:pos x="CX108" y="CY108"/>
                </a:cxn>
                <a:cxn ang="16200000">
                  <a:pos x="CX109" y="CY109"/>
                </a:cxn>
                <a:cxn ang="16200000">
                  <a:pos x="CX110" y="CY110"/>
                </a:cxn>
                <a:cxn ang="0">
                  <a:pos x="CX111" y="CY111"/>
                </a:cxn>
              </a:cxnLst>
              <a:rect l="l" t="t" r="r" b="b"/>
              <a:pathLst>
                <a:path w="1308" h="975">
                  <a:moveTo>
                    <a:pt x="1065" y="93"/>
                  </a:moveTo>
                  <a:lnTo>
                    <a:pt x="1137" y="123"/>
                  </a:lnTo>
                  <a:lnTo>
                    <a:pt x="1188" y="126"/>
                  </a:lnTo>
                  <a:lnTo>
                    <a:pt x="1212" y="150"/>
                  </a:lnTo>
                  <a:lnTo>
                    <a:pt x="1209" y="180"/>
                  </a:lnTo>
                  <a:lnTo>
                    <a:pt x="1239" y="204"/>
                  </a:lnTo>
                  <a:lnTo>
                    <a:pt x="1239" y="225"/>
                  </a:lnTo>
                  <a:lnTo>
                    <a:pt x="1191" y="249"/>
                  </a:lnTo>
                  <a:lnTo>
                    <a:pt x="1155" y="282"/>
                  </a:lnTo>
                  <a:lnTo>
                    <a:pt x="1158" y="330"/>
                  </a:lnTo>
                  <a:lnTo>
                    <a:pt x="1179" y="357"/>
                  </a:lnTo>
                  <a:lnTo>
                    <a:pt x="1230" y="360"/>
                  </a:lnTo>
                  <a:lnTo>
                    <a:pt x="1266" y="375"/>
                  </a:lnTo>
                  <a:lnTo>
                    <a:pt x="1287" y="414"/>
                  </a:lnTo>
                  <a:lnTo>
                    <a:pt x="1269" y="447"/>
                  </a:lnTo>
                  <a:lnTo>
                    <a:pt x="1269" y="477"/>
                  </a:lnTo>
                  <a:lnTo>
                    <a:pt x="1266" y="510"/>
                  </a:lnTo>
                  <a:lnTo>
                    <a:pt x="1248" y="540"/>
                  </a:lnTo>
                  <a:lnTo>
                    <a:pt x="1212" y="549"/>
                  </a:lnTo>
                  <a:lnTo>
                    <a:pt x="1209" y="570"/>
                  </a:lnTo>
                  <a:lnTo>
                    <a:pt x="1230" y="612"/>
                  </a:lnTo>
                  <a:lnTo>
                    <a:pt x="1263" y="630"/>
                  </a:lnTo>
                  <a:lnTo>
                    <a:pt x="1296" y="675"/>
                  </a:lnTo>
                  <a:lnTo>
                    <a:pt x="1308" y="729"/>
                  </a:lnTo>
                  <a:lnTo>
                    <a:pt x="1257" y="732"/>
                  </a:lnTo>
                  <a:lnTo>
                    <a:pt x="1212" y="708"/>
                  </a:lnTo>
                  <a:lnTo>
                    <a:pt x="1206" y="729"/>
                  </a:lnTo>
                  <a:lnTo>
                    <a:pt x="1176" y="729"/>
                  </a:lnTo>
                  <a:lnTo>
                    <a:pt x="1200" y="765"/>
                  </a:lnTo>
                  <a:lnTo>
                    <a:pt x="1203" y="777"/>
                  </a:lnTo>
                  <a:lnTo>
                    <a:pt x="1179" y="777"/>
                  </a:lnTo>
                  <a:lnTo>
                    <a:pt x="1164" y="798"/>
                  </a:lnTo>
                  <a:lnTo>
                    <a:pt x="1092" y="801"/>
                  </a:lnTo>
                  <a:lnTo>
                    <a:pt x="1059" y="855"/>
                  </a:lnTo>
                  <a:lnTo>
                    <a:pt x="1017" y="828"/>
                  </a:lnTo>
                  <a:lnTo>
                    <a:pt x="1002" y="867"/>
                  </a:lnTo>
                  <a:lnTo>
                    <a:pt x="966" y="864"/>
                  </a:lnTo>
                  <a:lnTo>
                    <a:pt x="948" y="894"/>
                  </a:lnTo>
                  <a:lnTo>
                    <a:pt x="873" y="903"/>
                  </a:lnTo>
                  <a:lnTo>
                    <a:pt x="870" y="969"/>
                  </a:lnTo>
                  <a:lnTo>
                    <a:pt x="825" y="948"/>
                  </a:lnTo>
                  <a:lnTo>
                    <a:pt x="816" y="975"/>
                  </a:lnTo>
                  <a:lnTo>
                    <a:pt x="699" y="948"/>
                  </a:lnTo>
                  <a:lnTo>
                    <a:pt x="690" y="897"/>
                  </a:lnTo>
                  <a:lnTo>
                    <a:pt x="672" y="873"/>
                  </a:lnTo>
                  <a:lnTo>
                    <a:pt x="654" y="879"/>
                  </a:lnTo>
                  <a:lnTo>
                    <a:pt x="630" y="879"/>
                  </a:lnTo>
                  <a:lnTo>
                    <a:pt x="627" y="864"/>
                  </a:lnTo>
                  <a:lnTo>
                    <a:pt x="609" y="864"/>
                  </a:lnTo>
                  <a:lnTo>
                    <a:pt x="594" y="867"/>
                  </a:lnTo>
                  <a:lnTo>
                    <a:pt x="579" y="858"/>
                  </a:lnTo>
                  <a:lnTo>
                    <a:pt x="591" y="819"/>
                  </a:lnTo>
                  <a:lnTo>
                    <a:pt x="552" y="765"/>
                  </a:lnTo>
                  <a:lnTo>
                    <a:pt x="516" y="759"/>
                  </a:lnTo>
                  <a:lnTo>
                    <a:pt x="462" y="801"/>
                  </a:lnTo>
                  <a:lnTo>
                    <a:pt x="425" y="799"/>
                  </a:lnTo>
                  <a:lnTo>
                    <a:pt x="429" y="708"/>
                  </a:lnTo>
                  <a:lnTo>
                    <a:pt x="387" y="654"/>
                  </a:lnTo>
                  <a:lnTo>
                    <a:pt x="324" y="660"/>
                  </a:lnTo>
                  <a:lnTo>
                    <a:pt x="288" y="621"/>
                  </a:lnTo>
                  <a:lnTo>
                    <a:pt x="279" y="579"/>
                  </a:lnTo>
                  <a:lnTo>
                    <a:pt x="282" y="540"/>
                  </a:lnTo>
                  <a:lnTo>
                    <a:pt x="282" y="519"/>
                  </a:lnTo>
                  <a:lnTo>
                    <a:pt x="324" y="504"/>
                  </a:lnTo>
                  <a:lnTo>
                    <a:pt x="351" y="480"/>
                  </a:lnTo>
                  <a:lnTo>
                    <a:pt x="372" y="477"/>
                  </a:lnTo>
                  <a:lnTo>
                    <a:pt x="405" y="486"/>
                  </a:lnTo>
                  <a:lnTo>
                    <a:pt x="408" y="453"/>
                  </a:lnTo>
                  <a:lnTo>
                    <a:pt x="402" y="426"/>
                  </a:lnTo>
                  <a:lnTo>
                    <a:pt x="411" y="402"/>
                  </a:lnTo>
                  <a:lnTo>
                    <a:pt x="387" y="390"/>
                  </a:lnTo>
                  <a:lnTo>
                    <a:pt x="339" y="420"/>
                  </a:lnTo>
                  <a:lnTo>
                    <a:pt x="306" y="399"/>
                  </a:lnTo>
                  <a:lnTo>
                    <a:pt x="303" y="351"/>
                  </a:lnTo>
                  <a:lnTo>
                    <a:pt x="255" y="303"/>
                  </a:lnTo>
                  <a:lnTo>
                    <a:pt x="204" y="297"/>
                  </a:lnTo>
                  <a:lnTo>
                    <a:pt x="201" y="246"/>
                  </a:lnTo>
                  <a:lnTo>
                    <a:pt x="147" y="207"/>
                  </a:lnTo>
                  <a:lnTo>
                    <a:pt x="99" y="204"/>
                  </a:lnTo>
                  <a:lnTo>
                    <a:pt x="54" y="225"/>
                  </a:lnTo>
                  <a:lnTo>
                    <a:pt x="15" y="225"/>
                  </a:lnTo>
                  <a:lnTo>
                    <a:pt x="0" y="201"/>
                  </a:lnTo>
                  <a:lnTo>
                    <a:pt x="27" y="171"/>
                  </a:lnTo>
                  <a:lnTo>
                    <a:pt x="27" y="120"/>
                  </a:lnTo>
                  <a:lnTo>
                    <a:pt x="18" y="105"/>
                  </a:lnTo>
                  <a:lnTo>
                    <a:pt x="69" y="81"/>
                  </a:lnTo>
                  <a:lnTo>
                    <a:pt x="99" y="84"/>
                  </a:lnTo>
                  <a:lnTo>
                    <a:pt x="135" y="66"/>
                  </a:lnTo>
                  <a:lnTo>
                    <a:pt x="195" y="69"/>
                  </a:lnTo>
                  <a:lnTo>
                    <a:pt x="243" y="39"/>
                  </a:lnTo>
                  <a:lnTo>
                    <a:pt x="276" y="0"/>
                  </a:lnTo>
                  <a:lnTo>
                    <a:pt x="318" y="0"/>
                  </a:lnTo>
                  <a:lnTo>
                    <a:pt x="336" y="12"/>
                  </a:lnTo>
                  <a:lnTo>
                    <a:pt x="366" y="9"/>
                  </a:lnTo>
                  <a:lnTo>
                    <a:pt x="390" y="3"/>
                  </a:lnTo>
                  <a:lnTo>
                    <a:pt x="426" y="9"/>
                  </a:lnTo>
                  <a:lnTo>
                    <a:pt x="441" y="36"/>
                  </a:lnTo>
                  <a:lnTo>
                    <a:pt x="438" y="51"/>
                  </a:lnTo>
                  <a:lnTo>
                    <a:pt x="435" y="75"/>
                  </a:lnTo>
                  <a:lnTo>
                    <a:pt x="480" y="69"/>
                  </a:lnTo>
                  <a:lnTo>
                    <a:pt x="504" y="97"/>
                  </a:lnTo>
                  <a:lnTo>
                    <a:pt x="522" y="108"/>
                  </a:lnTo>
                  <a:lnTo>
                    <a:pt x="570" y="108"/>
                  </a:lnTo>
                  <a:lnTo>
                    <a:pt x="612" y="105"/>
                  </a:lnTo>
                  <a:lnTo>
                    <a:pt x="660" y="90"/>
                  </a:lnTo>
                  <a:lnTo>
                    <a:pt x="765" y="84"/>
                  </a:lnTo>
                  <a:lnTo>
                    <a:pt x="849" y="60"/>
                  </a:lnTo>
                  <a:lnTo>
                    <a:pt x="906" y="75"/>
                  </a:lnTo>
                  <a:lnTo>
                    <a:pt x="936" y="90"/>
                  </a:lnTo>
                  <a:lnTo>
                    <a:pt x="1065" y="93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7" name="図形 22"/>
            <p:cNvSpPr>
              <a:spLocks noChangeAspect="1"/>
            </p:cNvSpPr>
            <p:nvPr/>
          </p:nvSpPr>
          <p:spPr>
            <a:xfrm>
              <a:off x="7583487" y="2947987"/>
              <a:ext cx="636588" cy="658813"/>
            </a:xfrm>
            <a:custGeom>
              <a:avLst/>
              <a:gdLst>
                <a:gd name="CX1" fmla="*/ 20121 w 20871"/>
                <a:gd name="CY1" fmla="*/ 11112 h 21600"/>
                <a:gd name="CX2" fmla="*/ 20121 w 20871"/>
                <a:gd name="CY2" fmla="*/ 11112 h 21600"/>
                <a:gd name="CX3" fmla="*/ 19747 w 20871"/>
                <a:gd name="CY3" fmla="*/ 11175 h 21600"/>
                <a:gd name="CX4" fmla="*/ 19559 w 20871"/>
                <a:gd name="CY4" fmla="*/ 11362 h 21600"/>
                <a:gd name="CX5" fmla="*/ 19684 w 20871"/>
                <a:gd name="CY5" fmla="*/ 13047 h 21600"/>
                <a:gd name="CX6" fmla="*/ 19622 w 20871"/>
                <a:gd name="CY6" fmla="*/ 13734 h 21600"/>
                <a:gd name="CX7" fmla="*/ 19247 w 20871"/>
                <a:gd name="CY7" fmla="*/ 14983 h 21600"/>
                <a:gd name="CX8" fmla="*/ 18372 w 20871"/>
                <a:gd name="CY8" fmla="*/ 16481 h 21600"/>
                <a:gd name="CX9" fmla="*/ 18684 w 20871"/>
                <a:gd name="CY9" fmla="*/ 17417 h 21600"/>
                <a:gd name="CX10" fmla="*/ 18622 w 20871"/>
                <a:gd name="CY10" fmla="*/ 17917 h 21600"/>
                <a:gd name="CX11" fmla="*/ 18434 w 20871"/>
                <a:gd name="CY11" fmla="*/ 18541 h 21600"/>
                <a:gd name="CX12" fmla="*/ 14622 w 20871"/>
                <a:gd name="CY12" fmla="*/ 18541 h 21600"/>
                <a:gd name="CX13" fmla="*/ 12810 w 20871"/>
                <a:gd name="CY13" fmla="*/ 17979 h 21600"/>
                <a:gd name="CX14" fmla="*/ 12060 w 20871"/>
                <a:gd name="CY14" fmla="*/ 17979 h 21600"/>
                <a:gd name="CX15" fmla="*/ 10748 w 20871"/>
                <a:gd name="CY15" fmla="*/ 18291 h 21600"/>
                <a:gd name="CX16" fmla="*/ 10123 w 20871"/>
                <a:gd name="CY16" fmla="*/ 18229 h 21600"/>
                <a:gd name="CX17" fmla="*/ 8998 w 20871"/>
                <a:gd name="CY17" fmla="*/ 18229 h 21600"/>
                <a:gd name="CX18" fmla="*/ 7311 w 20871"/>
                <a:gd name="CY18" fmla="*/ 18853 h 21600"/>
                <a:gd name="CX19" fmla="*/ 6395 w 20871"/>
                <a:gd name="CY19" fmla="*/ 19103 h 21600"/>
                <a:gd name="CX20" fmla="*/ 5936 w 20871"/>
                <a:gd name="CY20" fmla="*/ 19040 h 21600"/>
                <a:gd name="CX21" fmla="*/ 5562 w 20871"/>
                <a:gd name="CY21" fmla="*/ 20164 h 21600"/>
                <a:gd name="CX22" fmla="*/ 5249 w 20871"/>
                <a:gd name="CY22" fmla="*/ 20788 h 21600"/>
                <a:gd name="CX23" fmla="*/ 4562 w 20871"/>
                <a:gd name="CY23" fmla="*/ 20664 h 21600"/>
                <a:gd name="CX24" fmla="*/ 4374 w 20871"/>
                <a:gd name="CY24" fmla="*/ 20289 h 21600"/>
                <a:gd name="CX25" fmla="*/ 3874 w 20871"/>
                <a:gd name="CY25" fmla="*/ 20414 h 21600"/>
                <a:gd name="CX26" fmla="*/ 3499 w 20871"/>
                <a:gd name="CY26" fmla="*/ 21101 h 21600"/>
                <a:gd name="CX27" fmla="*/ 2187 w 20871"/>
                <a:gd name="CY27" fmla="*/ 21101 h 21600"/>
                <a:gd name="CX28" fmla="*/ 1625 w 20871"/>
                <a:gd name="CY28" fmla="*/ 21600 h 21600"/>
                <a:gd name="CX29" fmla="*/ 0 w 20871"/>
                <a:gd name="CY29" fmla="*/ 21475 h 21600"/>
                <a:gd name="CX30" fmla="*/ 562 w 20871"/>
                <a:gd name="CY30" fmla="*/ 20039 h 21600"/>
                <a:gd name="CX31" fmla="*/ 1500 w 20871"/>
                <a:gd name="CY31" fmla="*/ 19727 h 21600"/>
                <a:gd name="CX32" fmla="*/ 1625 w 20871"/>
                <a:gd name="CY32" fmla="*/ 18916 h 21600"/>
                <a:gd name="CX33" fmla="*/ 2062 w 20871"/>
                <a:gd name="CY33" fmla="*/ 18229 h 21600"/>
                <a:gd name="CX34" fmla="*/ 3124 w 20871"/>
                <a:gd name="CY34" fmla="*/ 17542 h 21600"/>
                <a:gd name="CX35" fmla="*/ 3624 w 20871"/>
                <a:gd name="CY35" fmla="*/ 16169 h 21600"/>
                <a:gd name="CX36" fmla="*/ 5499 w 20871"/>
                <a:gd name="CY36" fmla="*/ 15732 h 21600"/>
                <a:gd name="CX37" fmla="*/ 6624 w 20871"/>
                <a:gd name="CY37" fmla="*/ 12548 h 21600"/>
                <a:gd name="CX38" fmla="*/ 8873 w 20871"/>
                <a:gd name="CY38" fmla="*/ 10550 h 21600"/>
                <a:gd name="CX39" fmla="*/ 9311 w 20871"/>
                <a:gd name="CY39" fmla="*/ 9489 h 21600"/>
                <a:gd name="CX40" fmla="*/ 9436 w 20871"/>
                <a:gd name="CY40" fmla="*/ 8802 h 21600"/>
                <a:gd name="CX41" fmla="*/ 12185 w 20871"/>
                <a:gd name="CY41" fmla="*/ 6805 h 21600"/>
                <a:gd name="CX42" fmla="*/ 12185 w 20871"/>
                <a:gd name="CY42" fmla="*/ 6118 h 21600"/>
                <a:gd name="CX43" fmla="*/ 12935 w 20871"/>
                <a:gd name="CY43" fmla="*/ 5369 h 21600"/>
                <a:gd name="CX44" fmla="*/ 13748 w 20871"/>
                <a:gd name="CY44" fmla="*/ 4120 h 21600"/>
                <a:gd name="CX45" fmla="*/ 16560 w 20871"/>
                <a:gd name="CY45" fmla="*/ 0 h 21600"/>
                <a:gd name="CX46" fmla="*/ 17059 w 20871"/>
                <a:gd name="CY46" fmla="*/ 187 h 21600"/>
                <a:gd name="CX47" fmla="*/ 17497 w 20871"/>
                <a:gd name="CY47" fmla="*/ 562 h 21600"/>
                <a:gd name="CX48" fmla="*/ 18122 w 20871"/>
                <a:gd name="CY48" fmla="*/ 1124 h 21600"/>
                <a:gd name="CX49" fmla="*/ 18184 w 20871"/>
                <a:gd name="CY49" fmla="*/ 1810 h 21600"/>
                <a:gd name="CX50" fmla="*/ 18372 w 20871"/>
                <a:gd name="CY50" fmla="*/ 2747 h 21600"/>
                <a:gd name="CX51" fmla="*/ 18247 w 20871"/>
                <a:gd name="CY51" fmla="*/ 3434 h 21600"/>
                <a:gd name="CX52" fmla="*/ 18247 w 20871"/>
                <a:gd name="CY52" fmla="*/ 4745 h 21600"/>
                <a:gd name="CX53" fmla="*/ 18309 w 20871"/>
                <a:gd name="CY53" fmla="*/ 5244 h 21600"/>
                <a:gd name="CX54" fmla="*/ 18622 w 20871"/>
                <a:gd name="CY54" fmla="*/ 5306 h 21600"/>
                <a:gd name="CX55" fmla="*/ 18622 w 20871"/>
                <a:gd name="CY55" fmla="*/ 5931 h 21600"/>
                <a:gd name="CX56" fmla="*/ 19059 w 20871"/>
                <a:gd name="CY56" fmla="*/ 6555 h 21600"/>
                <a:gd name="CX57" fmla="*/ 19122 w 20871"/>
                <a:gd name="CY57" fmla="*/ 7242 h 21600"/>
                <a:gd name="CX58" fmla="*/ 19309 w 20871"/>
                <a:gd name="CY58" fmla="*/ 7803 h 21600"/>
                <a:gd name="CX59" fmla="*/ 20121 w 20871"/>
                <a:gd name="CY59" fmla="*/ 8615 h 21600"/>
                <a:gd name="CX60" fmla="*/ 20121 w 20871"/>
                <a:gd name="CY60" fmla="*/ 9551 h 21600"/>
                <a:gd name="CX61" fmla="*/ 20871 w 20871"/>
                <a:gd name="CY61" fmla="*/ 10488 h 21600"/>
                <a:gd name="CX62" fmla="*/ 20121 w 20871"/>
                <a:gd name="CY62" fmla="*/ 11112 h 21600"/>
              </a:gdLst>
              <a:ahLst/>
              <a:cxnLst>
                <a:cxn ang="0">
                  <a:pos x="CX1" y="CY1"/>
                </a:cxn>
                <a:cxn ang="0">
                  <a:pos x="CX2" y="CY2"/>
                </a:cxn>
                <a:cxn ang="0">
                  <a:pos x="CX3" y="CY3"/>
                </a:cxn>
                <a:cxn ang="0">
                  <a:pos x="CX4" y="CY4"/>
                </a:cxn>
                <a:cxn ang="0">
                  <a:pos x="CX5" y="CY5"/>
                </a:cxn>
                <a:cxn ang="0">
                  <a:pos x="CX6" y="CY6"/>
                </a:cxn>
                <a:cxn ang="0">
                  <a:pos x="CX7" y="CY7"/>
                </a:cxn>
                <a:cxn ang="0">
                  <a:pos x="CX8" y="CY8"/>
                </a:cxn>
                <a:cxn ang="0">
                  <a:pos x="CX9" y="CY9"/>
                </a:cxn>
                <a:cxn ang="0">
                  <a:pos x="CX10" y="CY10"/>
                </a:cxn>
                <a:cxn ang="0">
                  <a:pos x="CX11" y="CY11"/>
                </a:cxn>
                <a:cxn ang="5400000">
                  <a:pos x="CX12" y="CY12"/>
                </a:cxn>
                <a:cxn ang="5400000">
                  <a:pos x="CX13" y="CY13"/>
                </a:cxn>
                <a:cxn ang="5400000">
                  <a:pos x="CX14" y="CY14"/>
                </a:cxn>
                <a:cxn ang="5400000">
                  <a:pos x="CX15" y="CY15"/>
                </a:cxn>
                <a:cxn ang="5400000">
                  <a:pos x="CX16" y="CY16"/>
                </a:cxn>
                <a:cxn ang="5400000">
                  <a:pos x="CX17" y="CY17"/>
                </a:cxn>
                <a:cxn ang="5400000">
                  <a:pos x="CX18" y="CY18"/>
                </a:cxn>
                <a:cxn ang="5400000">
                  <a:pos x="CX19" y="CY19"/>
                </a:cxn>
                <a:cxn ang="5400000">
                  <a:pos x="CX20" y="CY20"/>
                </a:cxn>
                <a:cxn ang="5400000">
                  <a:pos x="CX21" y="CY21"/>
                </a:cxn>
                <a:cxn ang="5400000">
                  <a:pos x="CX22" y="CY22"/>
                </a:cxn>
                <a:cxn ang="5400000">
                  <a:pos x="CX23" y="CY23"/>
                </a:cxn>
                <a:cxn ang="5400000">
                  <a:pos x="CX24" y="CY24"/>
                </a:cxn>
                <a:cxn ang="5400000">
                  <a:pos x="CX25" y="CY25"/>
                </a:cxn>
                <a:cxn ang="5400000">
                  <a:pos x="CX26" y="CY26"/>
                </a:cxn>
                <a:cxn ang="5400000">
                  <a:pos x="CX27" y="CY27"/>
                </a:cxn>
                <a:cxn ang="5400000">
                  <a:pos x="CX28" y="CY28"/>
                </a:cxn>
                <a:cxn ang="5400000">
                  <a:pos x="CX29" y="CY29"/>
                </a:cxn>
                <a:cxn ang="10800000">
                  <a:pos x="CX30" y="CY30"/>
                </a:cxn>
                <a:cxn ang="10800000">
                  <a:pos x="CX31" y="CY31"/>
                </a:cxn>
                <a:cxn ang="10800000">
                  <a:pos x="CX32" y="CY32"/>
                </a:cxn>
                <a:cxn ang="10800000">
                  <a:pos x="CX33" y="CY33"/>
                </a:cxn>
                <a:cxn ang="10800000">
                  <a:pos x="CX34" y="CY34"/>
                </a:cxn>
                <a:cxn ang="10800000">
                  <a:pos x="CX35" y="CY35"/>
                </a:cxn>
                <a:cxn ang="10800000">
                  <a:pos x="CX36" y="CY36"/>
                </a:cxn>
                <a:cxn ang="10800000">
                  <a:pos x="CX37" y="CY37"/>
                </a:cxn>
                <a:cxn ang="10800000">
                  <a:pos x="CX38" y="CY38"/>
                </a:cxn>
                <a:cxn ang="16200000">
                  <a:pos x="CX39" y="CY39"/>
                </a:cxn>
                <a:cxn ang="16200000">
                  <a:pos x="CX40" y="CY40"/>
                </a:cxn>
                <a:cxn ang="16200000">
                  <a:pos x="CX41" y="CY41"/>
                </a:cxn>
                <a:cxn ang="16200000">
                  <a:pos x="CX42" y="CY42"/>
                </a:cxn>
                <a:cxn ang="16200000">
                  <a:pos x="CX43" y="CY43"/>
                </a:cxn>
                <a:cxn ang="16200000">
                  <a:pos x="CX44" y="CY44"/>
                </a:cxn>
                <a:cxn ang="16200000">
                  <a:pos x="CX45" y="CY45"/>
                </a:cxn>
                <a:cxn ang="16200000">
                  <a:pos x="CX46" y="CY46"/>
                </a:cxn>
                <a:cxn ang="16200000">
                  <a:pos x="CX47" y="CY47"/>
                </a:cxn>
                <a:cxn ang="16200000">
                  <a:pos x="CX48" y="CY48"/>
                </a:cxn>
                <a:cxn ang="16200000">
                  <a:pos x="CX49" y="CY49"/>
                </a:cxn>
                <a:cxn ang="16200000">
                  <a:pos x="CX50" y="CY50"/>
                </a:cxn>
                <a:cxn ang="0">
                  <a:pos x="CX51" y="CY51"/>
                </a:cxn>
                <a:cxn ang="0">
                  <a:pos x="CX52" y="CY52"/>
                </a:cxn>
                <a:cxn ang="0">
                  <a:pos x="CX53" y="CY53"/>
                </a:cxn>
                <a:cxn ang="0">
                  <a:pos x="CX54" y="CY54"/>
                </a:cxn>
                <a:cxn ang="0">
                  <a:pos x="CX55" y="CY55"/>
                </a:cxn>
                <a:cxn ang="0">
                  <a:pos x="CX56" y="CY56"/>
                </a:cxn>
                <a:cxn ang="0">
                  <a:pos x="CX57" y="CY57"/>
                </a:cxn>
                <a:cxn ang="0">
                  <a:pos x="CX58" y="CY58"/>
                </a:cxn>
                <a:cxn ang="0">
                  <a:pos x="CX59" y="CY59"/>
                </a:cxn>
                <a:cxn ang="0">
                  <a:pos x="CX60" y="CY60"/>
                </a:cxn>
                <a:cxn ang="0">
                  <a:pos x="CX61" y="CY61"/>
                </a:cxn>
                <a:cxn ang="0">
                  <a:pos x="CX62" y="CY62"/>
                </a:cxn>
              </a:cxnLst>
              <a:rect l="l" t="t" r="r" b="b"/>
              <a:pathLst>
                <a:path w="1002" h="1038">
                  <a:moveTo>
                    <a:pt x="966" y="534"/>
                  </a:moveTo>
                  <a:lnTo>
                    <a:pt x="948" y="537"/>
                  </a:lnTo>
                  <a:lnTo>
                    <a:pt x="939" y="546"/>
                  </a:lnTo>
                  <a:lnTo>
                    <a:pt x="945" y="627"/>
                  </a:lnTo>
                  <a:lnTo>
                    <a:pt x="942" y="660"/>
                  </a:lnTo>
                  <a:lnTo>
                    <a:pt x="924" y="720"/>
                  </a:lnTo>
                  <a:lnTo>
                    <a:pt x="882" y="792"/>
                  </a:lnTo>
                  <a:lnTo>
                    <a:pt x="897" y="837"/>
                  </a:lnTo>
                  <a:lnTo>
                    <a:pt x="894" y="861"/>
                  </a:lnTo>
                  <a:lnTo>
                    <a:pt x="885" y="891"/>
                  </a:lnTo>
                  <a:lnTo>
                    <a:pt x="702" y="891"/>
                  </a:lnTo>
                  <a:lnTo>
                    <a:pt x="615" y="864"/>
                  </a:lnTo>
                  <a:lnTo>
                    <a:pt x="579" y="864"/>
                  </a:lnTo>
                  <a:lnTo>
                    <a:pt x="516" y="879"/>
                  </a:lnTo>
                  <a:lnTo>
                    <a:pt x="486" y="876"/>
                  </a:lnTo>
                  <a:lnTo>
                    <a:pt x="432" y="876"/>
                  </a:lnTo>
                  <a:lnTo>
                    <a:pt x="351" y="906"/>
                  </a:lnTo>
                  <a:lnTo>
                    <a:pt x="307" y="918"/>
                  </a:lnTo>
                  <a:lnTo>
                    <a:pt x="285" y="915"/>
                  </a:lnTo>
                  <a:lnTo>
                    <a:pt x="267" y="969"/>
                  </a:lnTo>
                  <a:lnTo>
                    <a:pt x="252" y="999"/>
                  </a:lnTo>
                  <a:lnTo>
                    <a:pt x="219" y="993"/>
                  </a:lnTo>
                  <a:lnTo>
                    <a:pt x="210" y="975"/>
                  </a:lnTo>
                  <a:lnTo>
                    <a:pt x="186" y="981"/>
                  </a:lnTo>
                  <a:lnTo>
                    <a:pt x="168" y="1014"/>
                  </a:lnTo>
                  <a:lnTo>
                    <a:pt x="105" y="1014"/>
                  </a:lnTo>
                  <a:lnTo>
                    <a:pt x="78" y="1038"/>
                  </a:lnTo>
                  <a:lnTo>
                    <a:pt x="0" y="1032"/>
                  </a:lnTo>
                  <a:lnTo>
                    <a:pt x="27" y="963"/>
                  </a:lnTo>
                  <a:lnTo>
                    <a:pt x="72" y="948"/>
                  </a:lnTo>
                  <a:lnTo>
                    <a:pt x="78" y="909"/>
                  </a:lnTo>
                  <a:lnTo>
                    <a:pt x="99" y="876"/>
                  </a:lnTo>
                  <a:lnTo>
                    <a:pt x="150" y="843"/>
                  </a:lnTo>
                  <a:lnTo>
                    <a:pt x="174" y="777"/>
                  </a:lnTo>
                  <a:lnTo>
                    <a:pt x="264" y="756"/>
                  </a:lnTo>
                  <a:lnTo>
                    <a:pt x="318" y="603"/>
                  </a:lnTo>
                  <a:lnTo>
                    <a:pt x="426" y="507"/>
                  </a:lnTo>
                  <a:lnTo>
                    <a:pt x="447" y="456"/>
                  </a:lnTo>
                  <a:lnTo>
                    <a:pt x="453" y="423"/>
                  </a:lnTo>
                  <a:lnTo>
                    <a:pt x="585" y="327"/>
                  </a:lnTo>
                  <a:lnTo>
                    <a:pt x="585" y="294"/>
                  </a:lnTo>
                  <a:lnTo>
                    <a:pt x="621" y="258"/>
                  </a:lnTo>
                  <a:lnTo>
                    <a:pt x="660" y="198"/>
                  </a:lnTo>
                  <a:lnTo>
                    <a:pt x="795" y="0"/>
                  </a:lnTo>
                  <a:lnTo>
                    <a:pt x="819" y="9"/>
                  </a:lnTo>
                  <a:lnTo>
                    <a:pt x="840" y="27"/>
                  </a:lnTo>
                  <a:lnTo>
                    <a:pt x="870" y="54"/>
                  </a:lnTo>
                  <a:lnTo>
                    <a:pt x="873" y="87"/>
                  </a:lnTo>
                  <a:lnTo>
                    <a:pt x="882" y="132"/>
                  </a:lnTo>
                  <a:lnTo>
                    <a:pt x="876" y="165"/>
                  </a:lnTo>
                  <a:lnTo>
                    <a:pt x="876" y="228"/>
                  </a:lnTo>
                  <a:lnTo>
                    <a:pt x="879" y="252"/>
                  </a:lnTo>
                  <a:lnTo>
                    <a:pt x="894" y="255"/>
                  </a:lnTo>
                  <a:lnTo>
                    <a:pt x="894" y="285"/>
                  </a:lnTo>
                  <a:lnTo>
                    <a:pt x="915" y="315"/>
                  </a:lnTo>
                  <a:lnTo>
                    <a:pt x="918" y="348"/>
                  </a:lnTo>
                  <a:lnTo>
                    <a:pt x="927" y="375"/>
                  </a:lnTo>
                  <a:lnTo>
                    <a:pt x="966" y="414"/>
                  </a:lnTo>
                  <a:lnTo>
                    <a:pt x="966" y="459"/>
                  </a:lnTo>
                  <a:lnTo>
                    <a:pt x="1002" y="504"/>
                  </a:lnTo>
                  <a:lnTo>
                    <a:pt x="966" y="53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8" name="図形 23"/>
            <p:cNvSpPr>
              <a:spLocks noChangeAspect="1"/>
            </p:cNvSpPr>
            <p:nvPr/>
          </p:nvSpPr>
          <p:spPr>
            <a:xfrm>
              <a:off x="7532687" y="3495675"/>
              <a:ext cx="701675" cy="504825"/>
            </a:xfrm>
            <a:custGeom>
              <a:avLst/>
              <a:gdLst>
                <a:gd name="CX1" fmla="*/ 20898 w 21600"/>
                <a:gd name="CY1" fmla="*/ 3929 h 15540"/>
                <a:gd name="CX2" fmla="*/ 20898 w 21600"/>
                <a:gd name="CY2" fmla="*/ 3929 h 15540"/>
                <a:gd name="CX3" fmla="*/ 20371 w 21600"/>
                <a:gd name="CY3" fmla="*/ 4398 h 15540"/>
                <a:gd name="CX4" fmla="*/ 19493 w 21600"/>
                <a:gd name="CY4" fmla="*/ 5336 h 15540"/>
                <a:gd name="CX5" fmla="*/ 19610 w 21600"/>
                <a:gd name="CY5" fmla="*/ 6392 h 15540"/>
                <a:gd name="CX6" fmla="*/ 20254 w 21600"/>
                <a:gd name="CY6" fmla="*/ 7565 h 15540"/>
                <a:gd name="CX7" fmla="*/ 20956 w 21600"/>
                <a:gd name="CY7" fmla="*/ 8445 h 15540"/>
                <a:gd name="CX8" fmla="*/ 21600 w 21600"/>
                <a:gd name="CY8" fmla="*/ 8914 h 15540"/>
                <a:gd name="CX9" fmla="*/ 21073 w 21600"/>
                <a:gd name="CY9" fmla="*/ 9617 h 15540"/>
                <a:gd name="CX10" fmla="*/ 20312 w 21600"/>
                <a:gd name="CY10" fmla="*/ 10087 h 15540"/>
                <a:gd name="CX11" fmla="*/ 20254 w 21600"/>
                <a:gd name="CY11" fmla="*/ 10614 h 15540"/>
                <a:gd name="CX12" fmla="*/ 21249 w 21600"/>
                <a:gd name="CY12" fmla="*/ 10966 h 15540"/>
                <a:gd name="CX13" fmla="*/ 21366 w 21600"/>
                <a:gd name="CY13" fmla="*/ 11670 h 15540"/>
                <a:gd name="CX14" fmla="*/ 20663 w 21600"/>
                <a:gd name="CY14" fmla="*/ 11729 h 15540"/>
                <a:gd name="CX15" fmla="*/ 19902 w 21600"/>
                <a:gd name="CY15" fmla="*/ 11846 h 15540"/>
                <a:gd name="CX16" fmla="*/ 18966 w 21600"/>
                <a:gd name="CY16" fmla="*/ 12550 h 15540"/>
                <a:gd name="CX17" fmla="*/ 18790 w 21600"/>
                <a:gd name="CY17" fmla="*/ 13488 h 15540"/>
                <a:gd name="CX18" fmla="*/ 17327 w 21600"/>
                <a:gd name="CY18" fmla="*/ 13429 h 15540"/>
                <a:gd name="CX19" fmla="*/ 17093 w 21600"/>
                <a:gd name="CY19" fmla="*/ 13019 h 15540"/>
                <a:gd name="CX20" fmla="*/ 17093 w 21600"/>
                <a:gd name="CY20" fmla="*/ 12491 h 15540"/>
                <a:gd name="CX21" fmla="*/ 16215 w 21600"/>
                <a:gd name="CY21" fmla="*/ 12022 h 15540"/>
                <a:gd name="CX22" fmla="*/ 15571 w 21600"/>
                <a:gd name="CY22" fmla="*/ 12608 h 15540"/>
                <a:gd name="CX23" fmla="*/ 14751 w 21600"/>
                <a:gd name="CY23" fmla="*/ 12784 h 15540"/>
                <a:gd name="CX24" fmla="*/ 14283 w 21600"/>
                <a:gd name="CY24" fmla="*/ 12432 h 15540"/>
                <a:gd name="CX25" fmla="*/ 13639 w 21600"/>
                <a:gd name="CY25" fmla="*/ 12080 h 15540"/>
                <a:gd name="CX26" fmla="*/ 13171 w 21600"/>
                <a:gd name="CY26" fmla="*/ 11963 h 15540"/>
                <a:gd name="CX27" fmla="*/ 11649 w 21600"/>
                <a:gd name="CY27" fmla="*/ 13370 h 15540"/>
                <a:gd name="CX28" fmla="*/ 8722 w 21600"/>
                <a:gd name="CY28" fmla="*/ 13722 h 15540"/>
                <a:gd name="CX29" fmla="*/ 8195 w 21600"/>
                <a:gd name="CY29" fmla="*/ 14426 h 15540"/>
                <a:gd name="CX30" fmla="*/ 7024 w 21600"/>
                <a:gd name="CY30" fmla="*/ 14485 h 15540"/>
                <a:gd name="CX31" fmla="*/ 6380 w 21600"/>
                <a:gd name="CY31" fmla="*/ 15071 h 15540"/>
                <a:gd name="CX32" fmla="*/ 5561 w 21600"/>
                <a:gd name="CY32" fmla="*/ 15540 h 15540"/>
                <a:gd name="CX33" fmla="*/ 4976 w 21600"/>
                <a:gd name="CY33" fmla="*/ 15482 h 15540"/>
                <a:gd name="CX34" fmla="*/ 4683 w 21600"/>
                <a:gd name="CY34" fmla="*/ 14719 h 15540"/>
                <a:gd name="CX35" fmla="*/ 3863 w 21600"/>
                <a:gd name="CY35" fmla="*/ 14954 h 15540"/>
                <a:gd name="CX36" fmla="*/ 3688 w 21600"/>
                <a:gd name="CY36" fmla="*/ 14543 h 15540"/>
                <a:gd name="CX37" fmla="*/ 3805 w 21600"/>
                <a:gd name="CY37" fmla="*/ 13781 h 15540"/>
                <a:gd name="CX38" fmla="*/ 3044 w 21600"/>
                <a:gd name="CY38" fmla="*/ 13605 h 15540"/>
                <a:gd name="CX39" fmla="*/ 3102 w 21600"/>
                <a:gd name="CY39" fmla="*/ 14250 h 15540"/>
                <a:gd name="CX40" fmla="*/ 2751 w 21600"/>
                <a:gd name="CY40" fmla="*/ 14309 h 15540"/>
                <a:gd name="CX41" fmla="*/ 2693 w 21600"/>
                <a:gd name="CY41" fmla="*/ 14837 h 15540"/>
                <a:gd name="CX42" fmla="*/ 1932 w 21600"/>
                <a:gd name="CY42" fmla="*/ 14954 h 15540"/>
                <a:gd name="CX43" fmla="*/ 1346 w 21600"/>
                <a:gd name="CY43" fmla="*/ 14426 h 15540"/>
                <a:gd name="CX44" fmla="*/ 702 w 21600"/>
                <a:gd name="CY44" fmla="*/ 13840 h 15540"/>
                <a:gd name="CX45" fmla="*/ 761 w 21600"/>
                <a:gd name="CY45" fmla="*/ 13546 h 15540"/>
                <a:gd name="CX46" fmla="*/ 1112 w 21600"/>
                <a:gd name="CY46" fmla="*/ 12374 h 15540"/>
                <a:gd name="CX47" fmla="*/ 468 w 21600"/>
                <a:gd name="CY47" fmla="*/ 12374 h 15540"/>
                <a:gd name="CX48" fmla="*/ 117 w 21600"/>
                <a:gd name="CY48" fmla="*/ 12022 h 15540"/>
                <a:gd name="CX49" fmla="*/ 59 w 21600"/>
                <a:gd name="CY49" fmla="*/ 11494 h 15540"/>
                <a:gd name="CX50" fmla="*/ 995 w 21600"/>
                <a:gd name="CY50" fmla="*/ 10849 h 15540"/>
                <a:gd name="CX51" fmla="*/ 1112 w 21600"/>
                <a:gd name="CY51" fmla="*/ 10087 h 15540"/>
                <a:gd name="CX52" fmla="*/ 1112 w 21600"/>
                <a:gd name="CY52" fmla="*/ 9441 h 15540"/>
                <a:gd name="CX53" fmla="*/ 293 w 21600"/>
                <a:gd name="CY53" fmla="*/ 9207 h 15540"/>
                <a:gd name="CX54" fmla="*/ 0 w 21600"/>
                <a:gd name="CY54" fmla="*/ 8562 h 15540"/>
                <a:gd name="CX55" fmla="*/ 585 w 21600"/>
                <a:gd name="CY55" fmla="*/ 7858 h 15540"/>
                <a:gd name="CX56" fmla="*/ 1229 w 21600"/>
                <a:gd name="CY56" fmla="*/ 7682 h 15540"/>
                <a:gd name="CX57" fmla="*/ 1405 w 21600"/>
                <a:gd name="CY57" fmla="*/ 6744 h 15540"/>
                <a:gd name="CX58" fmla="*/ 878 w 21600"/>
                <a:gd name="CY58" fmla="*/ 5747 h 15540"/>
                <a:gd name="CX59" fmla="*/ 1054 w 21600"/>
                <a:gd name="CY59" fmla="*/ 5043 h 15540"/>
                <a:gd name="CX60" fmla="*/ 702 w 21600"/>
                <a:gd name="CY60" fmla="*/ 4222 h 15540"/>
                <a:gd name="CX61" fmla="*/ 1580 w 21600"/>
                <a:gd name="CY61" fmla="*/ 3284 h 15540"/>
                <a:gd name="CX62" fmla="*/ 3161 w 21600"/>
                <a:gd name="CY62" fmla="*/ 3460 h 15540"/>
                <a:gd name="CX63" fmla="*/ 3688 w 21600"/>
                <a:gd name="CY63" fmla="*/ 2991 h 15540"/>
                <a:gd name="CX64" fmla="*/ 4800 w 21600"/>
                <a:gd name="CY64" fmla="*/ 2991 h 15540"/>
                <a:gd name="CX65" fmla="*/ 5268 w 21600"/>
                <a:gd name="CY65" fmla="*/ 2346 h 15540"/>
                <a:gd name="CX66" fmla="*/ 5737 w 21600"/>
                <a:gd name="CY66" fmla="*/ 2287 h 15540"/>
                <a:gd name="CX67" fmla="*/ 5971 w 21600"/>
                <a:gd name="CY67" fmla="*/ 2522 h 15540"/>
                <a:gd name="CX68" fmla="*/ 6556 w 21600"/>
                <a:gd name="CY68" fmla="*/ 2639 h 15540"/>
                <a:gd name="CX69" fmla="*/ 6907 w 21600"/>
                <a:gd name="CY69" fmla="*/ 2052 h 15540"/>
                <a:gd name="CX70" fmla="*/ 7141 w 21600"/>
                <a:gd name="CY70" fmla="*/ 1114 h 15540"/>
                <a:gd name="CX71" fmla="*/ 8546 w 21600"/>
                <a:gd name="CY71" fmla="*/ 821 h 15540"/>
                <a:gd name="CX72" fmla="*/ 10127 w 21600"/>
                <a:gd name="CY72" fmla="*/ 176 h 15540"/>
                <a:gd name="CX73" fmla="*/ 10537 w 21600"/>
                <a:gd name="CY73" fmla="*/ 235 h 15540"/>
                <a:gd name="CX74" fmla="*/ 11239 w 21600"/>
                <a:gd name="CY74" fmla="*/ 293 h 15540"/>
                <a:gd name="CX75" fmla="*/ 11707 w 21600"/>
                <a:gd name="CY75" fmla="*/ 352 h 15540"/>
                <a:gd name="CX76" fmla="*/ 13054 w 21600"/>
                <a:gd name="CY76" fmla="*/ 0 h 15540"/>
                <a:gd name="CX77" fmla="*/ 13580 w 21600"/>
                <a:gd name="CY77" fmla="*/ 0 h 15540"/>
                <a:gd name="CX78" fmla="*/ 15395 w 21600"/>
                <a:gd name="CY78" fmla="*/ 586 h 15540"/>
                <a:gd name="CX79" fmla="*/ 18907 w 21600"/>
                <a:gd name="CY79" fmla="*/ 586 h 15540"/>
                <a:gd name="CX80" fmla="*/ 19200 w 21600"/>
                <a:gd name="CY80" fmla="*/ 2228 h 15540"/>
                <a:gd name="CX81" fmla="*/ 19844 w 21600"/>
                <a:gd name="CY81" fmla="*/ 2873 h 15540"/>
                <a:gd name="CX82" fmla="*/ 20488 w 21600"/>
                <a:gd name="CY82" fmla="*/ 3225 h 15540"/>
                <a:gd name="CX83" fmla="*/ 20898 w 21600"/>
                <a:gd name="CY83" fmla="*/ 3929 h 15540"/>
              </a:gdLst>
              <a:ahLst/>
              <a:cxnLst>
                <a:cxn ang="0">
                  <a:pos x="CX1" y="CY1"/>
                </a:cxn>
                <a:cxn ang="0">
                  <a:pos x="CX2" y="CY2"/>
                </a:cxn>
                <a:cxn ang="0">
                  <a:pos x="CX3" y="CY3"/>
                </a:cxn>
                <a:cxn ang="0">
                  <a:pos x="CX4" y="CY4"/>
                </a:cxn>
                <a:cxn ang="0">
                  <a:pos x="CX5" y="CY5"/>
                </a:cxn>
                <a:cxn ang="0">
                  <a:pos x="CX6" y="CY6"/>
                </a:cxn>
                <a:cxn ang="0">
                  <a:pos x="CX7" y="CY7"/>
                </a:cxn>
                <a:cxn ang="0">
                  <a:pos x="CX8" y="CY8"/>
                </a:cxn>
                <a:cxn ang="0">
                  <a:pos x="CX9" y="CY9"/>
                </a:cxn>
                <a:cxn ang="0">
                  <a:pos x="CX10" y="CY10"/>
                </a:cxn>
                <a:cxn ang="0">
                  <a:pos x="CX11" y="CY11"/>
                </a:cxn>
                <a:cxn ang="0">
                  <a:pos x="CX12" y="CY12"/>
                </a:cxn>
                <a:cxn ang="0">
                  <a:pos x="CX13" y="CY13"/>
                </a:cxn>
                <a:cxn ang="0">
                  <a:pos x="CX14" y="CY14"/>
                </a:cxn>
                <a:cxn ang="0">
                  <a:pos x="CX15" y="CY15"/>
                </a:cxn>
                <a:cxn ang="0">
                  <a:pos x="CX16" y="CY16"/>
                </a:cxn>
                <a:cxn ang="0">
                  <a:pos x="CX17" y="CY17"/>
                </a:cxn>
                <a:cxn ang="0">
                  <a:pos x="CX18" y="CY18"/>
                </a:cxn>
                <a:cxn ang="0">
                  <a:pos x="CX19" y="CY19"/>
                </a:cxn>
                <a:cxn ang="0">
                  <a:pos x="CX20" y="CY20"/>
                </a:cxn>
                <a:cxn ang="0">
                  <a:pos x="CX21" y="CY21"/>
                </a:cxn>
                <a:cxn ang="5400000">
                  <a:pos x="CX22" y="CY22"/>
                </a:cxn>
                <a:cxn ang="5400000">
                  <a:pos x="CX23" y="CY23"/>
                </a:cxn>
                <a:cxn ang="5400000">
                  <a:pos x="CX24" y="CY24"/>
                </a:cxn>
                <a:cxn ang="5400000">
                  <a:pos x="CX25" y="CY25"/>
                </a:cxn>
                <a:cxn ang="5400000">
                  <a:pos x="CX26" y="CY26"/>
                </a:cxn>
                <a:cxn ang="5400000">
                  <a:pos x="CX27" y="CY27"/>
                </a:cxn>
                <a:cxn ang="5400000">
                  <a:pos x="CX28" y="CY28"/>
                </a:cxn>
                <a:cxn ang="5400000">
                  <a:pos x="CX29" y="CY29"/>
                </a:cxn>
                <a:cxn ang="5400000">
                  <a:pos x="CX30" y="CY30"/>
                </a:cxn>
                <a:cxn ang="5400000">
                  <a:pos x="CX31" y="CY31"/>
                </a:cxn>
                <a:cxn ang="5400000">
                  <a:pos x="CX32" y="CY32"/>
                </a:cxn>
                <a:cxn ang="5400000">
                  <a:pos x="CX33" y="CY33"/>
                </a:cxn>
                <a:cxn ang="5400000">
                  <a:pos x="CX34" y="CY34"/>
                </a:cxn>
                <a:cxn ang="5400000">
                  <a:pos x="CX35" y="CY35"/>
                </a:cxn>
                <a:cxn ang="10800000">
                  <a:pos x="CX36" y="CY36"/>
                </a:cxn>
                <a:cxn ang="10800000">
                  <a:pos x="CX37" y="CY37"/>
                </a:cxn>
                <a:cxn ang="10800000">
                  <a:pos x="CX38" y="CY38"/>
                </a:cxn>
                <a:cxn ang="10800000">
                  <a:pos x="CX39" y="CY39"/>
                </a:cxn>
                <a:cxn ang="10800000">
                  <a:pos x="CX40" y="CY40"/>
                </a:cxn>
                <a:cxn ang="10800000">
                  <a:pos x="CX41" y="CY41"/>
                </a:cxn>
                <a:cxn ang="10800000">
                  <a:pos x="CX42" y="CY42"/>
                </a:cxn>
                <a:cxn ang="10800000">
                  <a:pos x="CX43" y="CY43"/>
                </a:cxn>
                <a:cxn ang="10800000">
                  <a:pos x="CX44" y="CY44"/>
                </a:cxn>
                <a:cxn ang="10800000">
                  <a:pos x="CX45" y="CY45"/>
                </a:cxn>
                <a:cxn ang="10800000">
                  <a:pos x="CX46" y="CY46"/>
                </a:cxn>
                <a:cxn ang="10800000">
                  <a:pos x="CX47" y="CY47"/>
                </a:cxn>
                <a:cxn ang="10800000">
                  <a:pos x="CX48" y="CY48"/>
                </a:cxn>
                <a:cxn ang="10800000">
                  <a:pos x="CX49" y="CY49"/>
                </a:cxn>
                <a:cxn ang="10800000">
                  <a:pos x="CX50" y="CY50"/>
                </a:cxn>
                <a:cxn ang="10800000">
                  <a:pos x="CX51" y="CY51"/>
                </a:cxn>
                <a:cxn ang="10800000">
                  <a:pos x="CX52" y="CY52"/>
                </a:cxn>
                <a:cxn ang="10800000">
                  <a:pos x="CX53" y="CY53"/>
                </a:cxn>
                <a:cxn ang="10800000">
                  <a:pos x="CX54" y="CY54"/>
                </a:cxn>
                <a:cxn ang="10800000">
                  <a:pos x="CX55" y="CY55"/>
                </a:cxn>
                <a:cxn ang="10800000">
                  <a:pos x="CX56" y="CY56"/>
                </a:cxn>
                <a:cxn ang="10800000">
                  <a:pos x="CX57" y="CY57"/>
                </a:cxn>
                <a:cxn ang="10800000">
                  <a:pos x="CX58" y="CY58"/>
                </a:cxn>
                <a:cxn ang="10800000">
                  <a:pos x="CX59" y="CY59"/>
                </a:cxn>
                <a:cxn ang="10800000">
                  <a:pos x="CX60" y="CY60"/>
                </a:cxn>
                <a:cxn ang="10800000">
                  <a:pos x="CX61" y="CY61"/>
                </a:cxn>
                <a:cxn ang="10800000">
                  <a:pos x="CX62" y="CY62"/>
                </a:cxn>
                <a:cxn ang="10800000">
                  <a:pos x="CX63" y="CY63"/>
                </a:cxn>
                <a:cxn ang="10800000">
                  <a:pos x="CX64" y="CY64"/>
                </a:cxn>
                <a:cxn ang="10800000">
                  <a:pos x="CX65" y="CY65"/>
                </a:cxn>
                <a:cxn ang="16200000">
                  <a:pos x="CX66" y="CY66"/>
                </a:cxn>
                <a:cxn ang="16200000">
                  <a:pos x="CX67" y="CY67"/>
                </a:cxn>
                <a:cxn ang="16200000">
                  <a:pos x="CX68" y="CY68"/>
                </a:cxn>
                <a:cxn ang="16200000">
                  <a:pos x="CX69" y="CY69"/>
                </a:cxn>
                <a:cxn ang="16200000">
                  <a:pos x="CX70" y="CY70"/>
                </a:cxn>
                <a:cxn ang="16200000">
                  <a:pos x="CX71" y="CY71"/>
                </a:cxn>
                <a:cxn ang="16200000">
                  <a:pos x="CX72" y="CY72"/>
                </a:cxn>
                <a:cxn ang="16200000">
                  <a:pos x="CX73" y="CY73"/>
                </a:cxn>
                <a:cxn ang="16200000">
                  <a:pos x="CX74" y="CY74"/>
                </a:cxn>
                <a:cxn ang="16200000">
                  <a:pos x="CX75" y="CY75"/>
                </a:cxn>
                <a:cxn ang="16200000">
                  <a:pos x="CX76" y="CY76"/>
                </a:cxn>
                <a:cxn ang="16200000">
                  <a:pos x="CX77" y="CY77"/>
                </a:cxn>
                <a:cxn ang="16200000">
                  <a:pos x="CX78" y="CY78"/>
                </a:cxn>
                <a:cxn ang="0">
                  <a:pos x="CX79" y="CY79"/>
                </a:cxn>
                <a:cxn ang="0">
                  <a:pos x="CX80" y="CY80"/>
                </a:cxn>
                <a:cxn ang="0">
                  <a:pos x="CX81" y="CY81"/>
                </a:cxn>
                <a:cxn ang="0">
                  <a:pos x="CX82" y="CY82"/>
                </a:cxn>
                <a:cxn ang="0">
                  <a:pos x="CX83" y="CY83"/>
                </a:cxn>
              </a:cxnLst>
              <a:rect l="l" t="t" r="r" b="b"/>
              <a:pathLst>
                <a:path w="1107" h="795">
                  <a:moveTo>
                    <a:pt x="1071" y="201"/>
                  </a:moveTo>
                  <a:lnTo>
                    <a:pt x="1044" y="225"/>
                  </a:lnTo>
                  <a:lnTo>
                    <a:pt x="999" y="273"/>
                  </a:lnTo>
                  <a:lnTo>
                    <a:pt x="1005" y="327"/>
                  </a:lnTo>
                  <a:lnTo>
                    <a:pt x="1038" y="387"/>
                  </a:lnTo>
                  <a:lnTo>
                    <a:pt x="1074" y="432"/>
                  </a:lnTo>
                  <a:lnTo>
                    <a:pt x="1107" y="456"/>
                  </a:lnTo>
                  <a:lnTo>
                    <a:pt x="1080" y="492"/>
                  </a:lnTo>
                  <a:lnTo>
                    <a:pt x="1041" y="516"/>
                  </a:lnTo>
                  <a:lnTo>
                    <a:pt x="1038" y="543"/>
                  </a:lnTo>
                  <a:lnTo>
                    <a:pt x="1089" y="561"/>
                  </a:lnTo>
                  <a:lnTo>
                    <a:pt x="1095" y="597"/>
                  </a:lnTo>
                  <a:lnTo>
                    <a:pt x="1059" y="600"/>
                  </a:lnTo>
                  <a:lnTo>
                    <a:pt x="1020" y="606"/>
                  </a:lnTo>
                  <a:lnTo>
                    <a:pt x="972" y="642"/>
                  </a:lnTo>
                  <a:lnTo>
                    <a:pt x="963" y="690"/>
                  </a:lnTo>
                  <a:lnTo>
                    <a:pt x="888" y="687"/>
                  </a:lnTo>
                  <a:lnTo>
                    <a:pt x="876" y="666"/>
                  </a:lnTo>
                  <a:lnTo>
                    <a:pt x="876" y="639"/>
                  </a:lnTo>
                  <a:lnTo>
                    <a:pt x="831" y="615"/>
                  </a:lnTo>
                  <a:lnTo>
                    <a:pt x="798" y="645"/>
                  </a:lnTo>
                  <a:lnTo>
                    <a:pt x="756" y="654"/>
                  </a:lnTo>
                  <a:lnTo>
                    <a:pt x="732" y="636"/>
                  </a:lnTo>
                  <a:lnTo>
                    <a:pt x="699" y="618"/>
                  </a:lnTo>
                  <a:lnTo>
                    <a:pt x="675" y="612"/>
                  </a:lnTo>
                  <a:lnTo>
                    <a:pt x="597" y="684"/>
                  </a:lnTo>
                  <a:lnTo>
                    <a:pt x="447" y="702"/>
                  </a:lnTo>
                  <a:lnTo>
                    <a:pt x="420" y="738"/>
                  </a:lnTo>
                  <a:lnTo>
                    <a:pt x="360" y="741"/>
                  </a:lnTo>
                  <a:lnTo>
                    <a:pt x="327" y="771"/>
                  </a:lnTo>
                  <a:lnTo>
                    <a:pt x="285" y="795"/>
                  </a:lnTo>
                  <a:lnTo>
                    <a:pt x="255" y="792"/>
                  </a:lnTo>
                  <a:lnTo>
                    <a:pt x="240" y="753"/>
                  </a:lnTo>
                  <a:lnTo>
                    <a:pt x="198" y="765"/>
                  </a:lnTo>
                  <a:lnTo>
                    <a:pt x="189" y="744"/>
                  </a:lnTo>
                  <a:lnTo>
                    <a:pt x="195" y="705"/>
                  </a:lnTo>
                  <a:lnTo>
                    <a:pt x="156" y="696"/>
                  </a:lnTo>
                  <a:lnTo>
                    <a:pt x="159" y="729"/>
                  </a:lnTo>
                  <a:lnTo>
                    <a:pt x="141" y="732"/>
                  </a:lnTo>
                  <a:lnTo>
                    <a:pt x="138" y="759"/>
                  </a:lnTo>
                  <a:lnTo>
                    <a:pt x="99" y="765"/>
                  </a:lnTo>
                  <a:lnTo>
                    <a:pt x="69" y="738"/>
                  </a:lnTo>
                  <a:lnTo>
                    <a:pt x="36" y="708"/>
                  </a:lnTo>
                  <a:lnTo>
                    <a:pt x="39" y="693"/>
                  </a:lnTo>
                  <a:lnTo>
                    <a:pt x="57" y="633"/>
                  </a:lnTo>
                  <a:lnTo>
                    <a:pt x="24" y="633"/>
                  </a:lnTo>
                  <a:lnTo>
                    <a:pt x="6" y="615"/>
                  </a:lnTo>
                  <a:lnTo>
                    <a:pt x="3" y="588"/>
                  </a:lnTo>
                  <a:lnTo>
                    <a:pt x="51" y="555"/>
                  </a:lnTo>
                  <a:lnTo>
                    <a:pt x="57" y="516"/>
                  </a:lnTo>
                  <a:lnTo>
                    <a:pt x="57" y="483"/>
                  </a:lnTo>
                  <a:lnTo>
                    <a:pt x="15" y="471"/>
                  </a:lnTo>
                  <a:lnTo>
                    <a:pt x="0" y="438"/>
                  </a:lnTo>
                  <a:lnTo>
                    <a:pt x="30" y="402"/>
                  </a:lnTo>
                  <a:lnTo>
                    <a:pt x="63" y="393"/>
                  </a:lnTo>
                  <a:lnTo>
                    <a:pt x="72" y="345"/>
                  </a:lnTo>
                  <a:lnTo>
                    <a:pt x="45" y="294"/>
                  </a:lnTo>
                  <a:lnTo>
                    <a:pt x="54" y="258"/>
                  </a:lnTo>
                  <a:lnTo>
                    <a:pt x="36" y="216"/>
                  </a:lnTo>
                  <a:lnTo>
                    <a:pt x="81" y="168"/>
                  </a:lnTo>
                  <a:lnTo>
                    <a:pt x="162" y="177"/>
                  </a:lnTo>
                  <a:lnTo>
                    <a:pt x="189" y="153"/>
                  </a:lnTo>
                  <a:lnTo>
                    <a:pt x="246" y="153"/>
                  </a:lnTo>
                  <a:lnTo>
                    <a:pt x="270" y="120"/>
                  </a:lnTo>
                  <a:lnTo>
                    <a:pt x="294" y="117"/>
                  </a:lnTo>
                  <a:lnTo>
                    <a:pt x="306" y="129"/>
                  </a:lnTo>
                  <a:lnTo>
                    <a:pt x="336" y="135"/>
                  </a:lnTo>
                  <a:lnTo>
                    <a:pt x="354" y="105"/>
                  </a:lnTo>
                  <a:lnTo>
                    <a:pt x="366" y="57"/>
                  </a:lnTo>
                  <a:lnTo>
                    <a:pt x="438" y="42"/>
                  </a:lnTo>
                  <a:lnTo>
                    <a:pt x="519" y="9"/>
                  </a:lnTo>
                  <a:lnTo>
                    <a:pt x="540" y="12"/>
                  </a:lnTo>
                  <a:lnTo>
                    <a:pt x="576" y="15"/>
                  </a:lnTo>
                  <a:lnTo>
                    <a:pt x="600" y="18"/>
                  </a:lnTo>
                  <a:lnTo>
                    <a:pt x="669" y="0"/>
                  </a:lnTo>
                  <a:lnTo>
                    <a:pt x="696" y="0"/>
                  </a:lnTo>
                  <a:lnTo>
                    <a:pt x="789" y="30"/>
                  </a:lnTo>
                  <a:lnTo>
                    <a:pt x="969" y="30"/>
                  </a:lnTo>
                  <a:lnTo>
                    <a:pt x="984" y="114"/>
                  </a:lnTo>
                  <a:lnTo>
                    <a:pt x="1017" y="147"/>
                  </a:lnTo>
                  <a:lnTo>
                    <a:pt x="1050" y="165"/>
                  </a:lnTo>
                  <a:lnTo>
                    <a:pt x="1071" y="201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9" name="図形 24"/>
            <p:cNvSpPr>
              <a:spLocks noChangeAspect="1"/>
            </p:cNvSpPr>
            <p:nvPr/>
          </p:nvSpPr>
          <p:spPr>
            <a:xfrm>
              <a:off x="7450137" y="3343275"/>
              <a:ext cx="136525" cy="173037"/>
            </a:xfrm>
            <a:custGeom>
              <a:avLst/>
              <a:gdLst>
                <a:gd name="CX1" fmla="*/ 3823 w 17042"/>
                <a:gd name="CY1" fmla="*/ 21600 h 21600"/>
                <a:gd name="CX2" fmla="*/ 3823 w 17042"/>
                <a:gd name="CY2" fmla="*/ 21600 h 21600"/>
                <a:gd name="CX3" fmla="*/ 1195 w 17042"/>
                <a:gd name="CY3" fmla="*/ 20176 h 21600"/>
                <a:gd name="CX4" fmla="*/ 1433 w 17042"/>
                <a:gd name="CY4" fmla="*/ 13767 h 21600"/>
                <a:gd name="CX5" fmla="*/ 0 w 17042"/>
                <a:gd name="CY5" fmla="*/ 9732 h 21600"/>
                <a:gd name="CX6" fmla="*/ 0 w 17042"/>
                <a:gd name="CY6" fmla="*/ 6409 h 21600"/>
                <a:gd name="CX7" fmla="*/ 3106 w 17042"/>
                <a:gd name="CY7" fmla="*/ 4035 h 21600"/>
                <a:gd name="CX8" fmla="*/ 2230 w 17042"/>
                <a:gd name="CY8" fmla="*/ 1820 h 21600"/>
                <a:gd name="CX9" fmla="*/ 13618 w 17042"/>
                <a:gd name="CY9" fmla="*/ 0 h 21600"/>
                <a:gd name="CX10" fmla="*/ 13618 w 17042"/>
                <a:gd name="CY10" fmla="*/ 1899 h 21600"/>
                <a:gd name="CX11" fmla="*/ 16724 w 17042"/>
                <a:gd name="CY11" fmla="*/ 5934 h 21600"/>
                <a:gd name="CX12" fmla="*/ 17042 w 17042"/>
                <a:gd name="CY12" fmla="*/ 11789 h 21600"/>
                <a:gd name="CX13" fmla="*/ 15051 w 17042"/>
                <a:gd name="CY13" fmla="*/ 13530 h 21600"/>
                <a:gd name="CX14" fmla="*/ 14335 w 17042"/>
                <a:gd name="CY14" fmla="*/ 17802 h 21600"/>
                <a:gd name="CX15" fmla="*/ 8601 w 17042"/>
                <a:gd name="CY15" fmla="*/ 21600 h 21600"/>
                <a:gd name="CX16" fmla="*/ 3823 w 17042"/>
                <a:gd name="CY16" fmla="*/ 21600 h 21600"/>
              </a:gdLst>
              <a:ahLst/>
              <a:cxnLst>
                <a:cxn ang="5400000">
                  <a:pos x="CX1" y="CY1"/>
                </a:cxn>
                <a:cxn ang="5400000">
                  <a:pos x="CX2" y="CY2"/>
                </a:cxn>
                <a:cxn ang="5400000">
                  <a:pos x="CX3" y="CY3"/>
                </a:cxn>
                <a:cxn ang="10800000">
                  <a:pos x="CX4" y="CY4"/>
                </a:cxn>
                <a:cxn ang="10800000">
                  <a:pos x="CX5" y="CY5"/>
                </a:cxn>
                <a:cxn ang="10800000">
                  <a:pos x="CX6" y="CY6"/>
                </a:cxn>
                <a:cxn ang="16200000">
                  <a:pos x="CX7" y="CY7"/>
                </a:cxn>
                <a:cxn ang="16200000">
                  <a:pos x="CX8" y="CY8"/>
                </a:cxn>
                <a:cxn ang="16200000">
                  <a:pos x="CX9" y="CY9"/>
                </a:cxn>
                <a:cxn ang="16200000">
                  <a:pos x="CX10" y="CY10"/>
                </a:cxn>
                <a:cxn ang="0">
                  <a:pos x="CX11" y="CY11"/>
                </a:cxn>
                <a:cxn ang="0">
                  <a:pos x="CX12" y="CY12"/>
                </a:cxn>
                <a:cxn ang="0">
                  <a:pos x="CX13" y="CY13"/>
                </a:cxn>
                <a:cxn ang="5400000">
                  <a:pos x="CX14" y="CY14"/>
                </a:cxn>
                <a:cxn ang="5400000">
                  <a:pos x="CX15" y="CY15"/>
                </a:cxn>
                <a:cxn ang="5400000">
                  <a:pos x="CX16" y="CY16"/>
                </a:cxn>
              </a:cxnLst>
              <a:rect l="l" t="t" r="r" b="b"/>
              <a:pathLst>
                <a:path w="214" h="273">
                  <a:moveTo>
                    <a:pt x="48" y="273"/>
                  </a:moveTo>
                  <a:lnTo>
                    <a:pt x="15" y="255"/>
                  </a:lnTo>
                  <a:lnTo>
                    <a:pt x="18" y="174"/>
                  </a:lnTo>
                  <a:lnTo>
                    <a:pt x="0" y="123"/>
                  </a:lnTo>
                  <a:lnTo>
                    <a:pt x="0" y="81"/>
                  </a:lnTo>
                  <a:lnTo>
                    <a:pt x="39" y="51"/>
                  </a:lnTo>
                  <a:lnTo>
                    <a:pt x="28" y="23"/>
                  </a:lnTo>
                  <a:lnTo>
                    <a:pt x="171" y="0"/>
                  </a:lnTo>
                  <a:lnTo>
                    <a:pt x="171" y="24"/>
                  </a:lnTo>
                  <a:lnTo>
                    <a:pt x="210" y="75"/>
                  </a:lnTo>
                  <a:lnTo>
                    <a:pt x="214" y="149"/>
                  </a:lnTo>
                  <a:lnTo>
                    <a:pt x="189" y="171"/>
                  </a:lnTo>
                  <a:lnTo>
                    <a:pt x="180" y="225"/>
                  </a:lnTo>
                  <a:lnTo>
                    <a:pt x="108" y="273"/>
                  </a:lnTo>
                  <a:lnTo>
                    <a:pt x="48" y="273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0" name="図形 25"/>
            <p:cNvSpPr>
              <a:spLocks noChangeAspect="1"/>
            </p:cNvSpPr>
            <p:nvPr/>
          </p:nvSpPr>
          <p:spPr>
            <a:xfrm>
              <a:off x="7099300" y="2728912"/>
              <a:ext cx="484187" cy="630238"/>
            </a:xfrm>
            <a:custGeom>
              <a:avLst/>
              <a:gdLst>
                <a:gd name="CX1" fmla="*/ 13720 w 16594"/>
                <a:gd name="CY1" fmla="*/ 10702 h 21600"/>
                <a:gd name="CX2" fmla="*/ 13720 w 16594"/>
                <a:gd name="CY2" fmla="*/ 10702 h 21600"/>
                <a:gd name="CX3" fmla="*/ 14700 w 16594"/>
                <a:gd name="CY3" fmla="*/ 11028 h 21600"/>
                <a:gd name="CX4" fmla="*/ 14504 w 16594"/>
                <a:gd name="CY4" fmla="*/ 12529 h 21600"/>
                <a:gd name="CX5" fmla="*/ 14700 w 16594"/>
                <a:gd name="CY5" fmla="*/ 13182 h 21600"/>
                <a:gd name="CX6" fmla="*/ 15723 w 16594"/>
                <a:gd name="CY6" fmla="*/ 13552 h 21600"/>
                <a:gd name="CX7" fmla="*/ 15745 w 16594"/>
                <a:gd name="CY7" fmla="*/ 14422 h 21600"/>
                <a:gd name="CX8" fmla="*/ 16529 w 16594"/>
                <a:gd name="CY8" fmla="*/ 15531 h 21600"/>
                <a:gd name="CX9" fmla="*/ 16594 w 16594"/>
                <a:gd name="CY9" fmla="*/ 17097 h 21600"/>
                <a:gd name="CX10" fmla="*/ 15353 w 16594"/>
                <a:gd name="CY10" fmla="*/ 18990 h 21600"/>
                <a:gd name="CX11" fmla="*/ 15288 w 16594"/>
                <a:gd name="CY11" fmla="*/ 19969 h 21600"/>
                <a:gd name="CX12" fmla="*/ 15745 w 16594"/>
                <a:gd name="CY12" fmla="*/ 21078 h 21600"/>
                <a:gd name="CX13" fmla="*/ 12413 w 16594"/>
                <a:gd name="CY13" fmla="*/ 21600 h 21600"/>
                <a:gd name="CX14" fmla="*/ 12087 w 16594"/>
                <a:gd name="CY14" fmla="*/ 21208 h 21600"/>
                <a:gd name="CX15" fmla="*/ 12479 w 16594"/>
                <a:gd name="CY15" fmla="*/ 20621 h 21600"/>
                <a:gd name="CX16" fmla="*/ 12413 w 16594"/>
                <a:gd name="CY16" fmla="*/ 19185 h 21600"/>
                <a:gd name="CX17" fmla="*/ 12348 w 16594"/>
                <a:gd name="CY17" fmla="*/ 18011 h 21600"/>
                <a:gd name="CX18" fmla="*/ 13001 w 16594"/>
                <a:gd name="CY18" fmla="*/ 16967 h 21600"/>
                <a:gd name="CX19" fmla="*/ 13001 w 16594"/>
                <a:gd name="CY19" fmla="*/ 15923 h 21600"/>
                <a:gd name="CX20" fmla="*/ 12021 w 16594"/>
                <a:gd name="CY20" fmla="*/ 15727 h 21600"/>
                <a:gd name="CX21" fmla="*/ 11956 w 16594"/>
                <a:gd name="CY21" fmla="*/ 15140 h 21600"/>
                <a:gd name="CX22" fmla="*/ 11760 w 16594"/>
                <a:gd name="CY22" fmla="*/ 14813 h 21600"/>
                <a:gd name="CX23" fmla="*/ 11303 w 16594"/>
                <a:gd name="CY23" fmla="*/ 14487 h 21600"/>
                <a:gd name="CX24" fmla="*/ 9996 w 16594"/>
                <a:gd name="CY24" fmla="*/ 14487 h 21600"/>
                <a:gd name="CX25" fmla="*/ 9147 w 16594"/>
                <a:gd name="CY25" fmla="*/ 13443 h 21600"/>
                <a:gd name="CX26" fmla="*/ 8428 w 16594"/>
                <a:gd name="CY26" fmla="*/ 12138 h 21600"/>
                <a:gd name="CX27" fmla="*/ 8559 w 16594"/>
                <a:gd name="CY27" fmla="*/ 11746 h 21600"/>
                <a:gd name="CX28" fmla="*/ 8079 w 16594"/>
                <a:gd name="CY28" fmla="*/ 10158 h 21600"/>
                <a:gd name="CX29" fmla="*/ 6664 w 16594"/>
                <a:gd name="CY29" fmla="*/ 8679 h 21600"/>
                <a:gd name="CX30" fmla="*/ 5292 w 16594"/>
                <a:gd name="CY30" fmla="*/ 7766 h 21600"/>
                <a:gd name="CX31" fmla="*/ 4051 w 16594"/>
                <a:gd name="CY31" fmla="*/ 6265 h 21600"/>
                <a:gd name="CX32" fmla="*/ 4181 w 16594"/>
                <a:gd name="CY32" fmla="*/ 5808 h 21600"/>
                <a:gd name="CX33" fmla="*/ 3724 w 16594"/>
                <a:gd name="CY33" fmla="*/ 4437 h 21600"/>
                <a:gd name="CX34" fmla="*/ 2352 w 16594"/>
                <a:gd name="CY34" fmla="*/ 2871 h 21600"/>
                <a:gd name="CX35" fmla="*/ 1111 w 16594"/>
                <a:gd name="CY35" fmla="*/ 1892 h 21600"/>
                <a:gd name="CX36" fmla="*/ 523 w 16594"/>
                <a:gd name="CY36" fmla="*/ 587 h 21600"/>
                <a:gd name="CX37" fmla="*/ 0 w 16594"/>
                <a:gd name="CY37" fmla="*/ 392 h 21600"/>
                <a:gd name="CX38" fmla="*/ 65 w 16594"/>
                <a:gd name="CY38" fmla="*/ 0 h 21600"/>
                <a:gd name="CX39" fmla="*/ 1045 w 16594"/>
                <a:gd name="CY39" fmla="*/ 131 h 21600"/>
                <a:gd name="CX40" fmla="*/ 2221 w 16594"/>
                <a:gd name="CY40" fmla="*/ 1044 h 21600"/>
                <a:gd name="CX41" fmla="*/ 2875 w 16594"/>
                <a:gd name="CY41" fmla="*/ 1370 h 21600"/>
                <a:gd name="CX42" fmla="*/ 3572 w 16594"/>
                <a:gd name="CY42" fmla="*/ 2349 h 21600"/>
                <a:gd name="CX43" fmla="*/ 4312 w 16594"/>
                <a:gd name="CY43" fmla="*/ 2610 h 21600"/>
                <a:gd name="CX44" fmla="*/ 5815 w 16594"/>
                <a:gd name="CY44" fmla="*/ 3067 h 21600"/>
                <a:gd name="CX45" fmla="*/ 6795 w 16594"/>
                <a:gd name="CY45" fmla="*/ 4307 h 21600"/>
                <a:gd name="CX46" fmla="*/ 8363 w 16594"/>
                <a:gd name="CY46" fmla="*/ 4764 h 21600"/>
                <a:gd name="CX47" fmla="*/ 9539 w 16594"/>
                <a:gd name="CY47" fmla="*/ 6199 h 21600"/>
                <a:gd name="CX48" fmla="*/ 9996 w 16594"/>
                <a:gd name="CY48" fmla="*/ 7766 h 21600"/>
                <a:gd name="CX49" fmla="*/ 11237 w 16594"/>
                <a:gd name="CY49" fmla="*/ 8288 h 21600"/>
                <a:gd name="CX50" fmla="*/ 12152 w 16594"/>
                <a:gd name="CY50" fmla="*/ 9593 h 21600"/>
                <a:gd name="CX51" fmla="*/ 13720 w 16594"/>
                <a:gd name="CY51" fmla="*/ 10702 h 21600"/>
              </a:gdLst>
              <a:ahLst/>
              <a:cxnLst>
                <a:cxn ang="0">
                  <a:pos x="CX1" y="CY1"/>
                </a:cxn>
                <a:cxn ang="0">
                  <a:pos x="CX2" y="CY2"/>
                </a:cxn>
                <a:cxn ang="0">
                  <a:pos x="CX3" y="CY3"/>
                </a:cxn>
                <a:cxn ang="0">
                  <a:pos x="CX4" y="CY4"/>
                </a:cxn>
                <a:cxn ang="0">
                  <a:pos x="CX5" y="CY5"/>
                </a:cxn>
                <a:cxn ang="0">
                  <a:pos x="CX6" y="CY6"/>
                </a:cxn>
                <a:cxn ang="0">
                  <a:pos x="CX7" y="CY7"/>
                </a:cxn>
                <a:cxn ang="0">
                  <a:pos x="CX8" y="CY8"/>
                </a:cxn>
                <a:cxn ang="0">
                  <a:pos x="CX9" y="CY9"/>
                </a:cxn>
                <a:cxn ang="5400000">
                  <a:pos x="CX10" y="CY10"/>
                </a:cxn>
                <a:cxn ang="5400000">
                  <a:pos x="CX11" y="CY11"/>
                </a:cxn>
                <a:cxn ang="5400000">
                  <a:pos x="CX12" y="CY12"/>
                </a:cxn>
                <a:cxn ang="5400000">
                  <a:pos x="CX13" y="CY13"/>
                </a:cxn>
                <a:cxn ang="5400000">
                  <a:pos x="CX14" y="CY14"/>
                </a:cxn>
                <a:cxn ang="5400000">
                  <a:pos x="CX15" y="CY15"/>
                </a:cxn>
                <a:cxn ang="5400000">
                  <a:pos x="CX16" y="CY16"/>
                </a:cxn>
                <a:cxn ang="5400000">
                  <a:pos x="CX17" y="CY17"/>
                </a:cxn>
                <a:cxn ang="5400000">
                  <a:pos x="CX18" y="CY18"/>
                </a:cxn>
                <a:cxn ang="5400000">
                  <a:pos x="CX19" y="CY19"/>
                </a:cxn>
                <a:cxn ang="5400000">
                  <a:pos x="CX20" y="CY20"/>
                </a:cxn>
                <a:cxn ang="5400000">
                  <a:pos x="CX21" y="CY21"/>
                </a:cxn>
                <a:cxn ang="5400000">
                  <a:pos x="CX22" y="CY22"/>
                </a:cxn>
                <a:cxn ang="5400000">
                  <a:pos x="CX23" y="CY23"/>
                </a:cxn>
                <a:cxn ang="5400000">
                  <a:pos x="CX24" y="CY24"/>
                </a:cxn>
                <a:cxn ang="5400000">
                  <a:pos x="CX25" y="CY25"/>
                </a:cxn>
                <a:cxn ang="5400000">
                  <a:pos x="CX26" y="CY26"/>
                </a:cxn>
                <a:cxn ang="5400000">
                  <a:pos x="CX27" y="CY27"/>
                </a:cxn>
                <a:cxn ang="16200000">
                  <a:pos x="CX28" y="CY28"/>
                </a:cxn>
                <a:cxn ang="16200000">
                  <a:pos x="CX29" y="CY29"/>
                </a:cxn>
                <a:cxn ang="16200000">
                  <a:pos x="CX30" y="CY30"/>
                </a:cxn>
                <a:cxn ang="16200000">
                  <a:pos x="CX31" y="CY31"/>
                </a:cxn>
                <a:cxn ang="16200000">
                  <a:pos x="CX32" y="CY32"/>
                </a:cxn>
                <a:cxn ang="16200000">
                  <a:pos x="CX33" y="CY33"/>
                </a:cxn>
                <a:cxn ang="16200000">
                  <a:pos x="CX34" y="CY34"/>
                </a:cxn>
                <a:cxn ang="16200000">
                  <a:pos x="CX35" y="CY35"/>
                </a:cxn>
                <a:cxn ang="16200000">
                  <a:pos x="CX36" y="CY36"/>
                </a:cxn>
                <a:cxn ang="16200000">
                  <a:pos x="CX37" y="CY37"/>
                </a:cxn>
                <a:cxn ang="16200000">
                  <a:pos x="CX38" y="CY38"/>
                </a:cxn>
                <a:cxn ang="16200000">
                  <a:pos x="CX39" y="CY39"/>
                </a:cxn>
                <a:cxn ang="16200000">
                  <a:pos x="CX40" y="CY40"/>
                </a:cxn>
                <a:cxn ang="16200000">
                  <a:pos x="CX41" y="CY41"/>
                </a:cxn>
                <a:cxn ang="16200000">
                  <a:pos x="CX42" y="CY42"/>
                </a:cxn>
                <a:cxn ang="16200000">
                  <a:pos x="CX43" y="CY43"/>
                </a:cxn>
                <a:cxn ang="16200000">
                  <a:pos x="CX44" y="CY44"/>
                </a:cxn>
                <a:cxn ang="16200000">
                  <a:pos x="CX45" y="CY45"/>
                </a:cxn>
                <a:cxn ang="16200000">
                  <a:pos x="CX46" y="CY46"/>
                </a:cxn>
                <a:cxn ang="16200000">
                  <a:pos x="CX47" y="CY47"/>
                </a:cxn>
                <a:cxn ang="16200000">
                  <a:pos x="CX48" y="CY48"/>
                </a:cxn>
                <a:cxn ang="0">
                  <a:pos x="CX49" y="CY49"/>
                </a:cxn>
                <a:cxn ang="0">
                  <a:pos x="CX50" y="CY50"/>
                </a:cxn>
                <a:cxn ang="0">
                  <a:pos x="CX51" y="CY51"/>
                </a:cxn>
              </a:cxnLst>
              <a:rect l="l" t="t" r="r" b="b"/>
              <a:pathLst>
                <a:path w="762" h="993">
                  <a:moveTo>
                    <a:pt x="630" y="492"/>
                  </a:moveTo>
                  <a:lnTo>
                    <a:pt x="675" y="507"/>
                  </a:lnTo>
                  <a:lnTo>
                    <a:pt x="666" y="576"/>
                  </a:lnTo>
                  <a:lnTo>
                    <a:pt x="675" y="606"/>
                  </a:lnTo>
                  <a:lnTo>
                    <a:pt x="722" y="623"/>
                  </a:lnTo>
                  <a:lnTo>
                    <a:pt x="723" y="663"/>
                  </a:lnTo>
                  <a:lnTo>
                    <a:pt x="759" y="714"/>
                  </a:lnTo>
                  <a:lnTo>
                    <a:pt x="762" y="786"/>
                  </a:lnTo>
                  <a:lnTo>
                    <a:pt x="705" y="873"/>
                  </a:lnTo>
                  <a:lnTo>
                    <a:pt x="702" y="918"/>
                  </a:lnTo>
                  <a:lnTo>
                    <a:pt x="723" y="969"/>
                  </a:lnTo>
                  <a:lnTo>
                    <a:pt x="570" y="993"/>
                  </a:lnTo>
                  <a:lnTo>
                    <a:pt x="555" y="975"/>
                  </a:lnTo>
                  <a:lnTo>
                    <a:pt x="573" y="948"/>
                  </a:lnTo>
                  <a:lnTo>
                    <a:pt x="570" y="882"/>
                  </a:lnTo>
                  <a:lnTo>
                    <a:pt x="567" y="828"/>
                  </a:lnTo>
                  <a:lnTo>
                    <a:pt x="597" y="780"/>
                  </a:lnTo>
                  <a:lnTo>
                    <a:pt x="597" y="732"/>
                  </a:lnTo>
                  <a:lnTo>
                    <a:pt x="552" y="723"/>
                  </a:lnTo>
                  <a:lnTo>
                    <a:pt x="549" y="696"/>
                  </a:lnTo>
                  <a:lnTo>
                    <a:pt x="540" y="681"/>
                  </a:lnTo>
                  <a:lnTo>
                    <a:pt x="519" y="666"/>
                  </a:lnTo>
                  <a:lnTo>
                    <a:pt x="459" y="666"/>
                  </a:lnTo>
                  <a:lnTo>
                    <a:pt x="420" y="618"/>
                  </a:lnTo>
                  <a:lnTo>
                    <a:pt x="387" y="558"/>
                  </a:lnTo>
                  <a:lnTo>
                    <a:pt x="393" y="540"/>
                  </a:lnTo>
                  <a:lnTo>
                    <a:pt x="371" y="467"/>
                  </a:lnTo>
                  <a:lnTo>
                    <a:pt x="306" y="399"/>
                  </a:lnTo>
                  <a:lnTo>
                    <a:pt x="243" y="357"/>
                  </a:lnTo>
                  <a:lnTo>
                    <a:pt x="186" y="288"/>
                  </a:lnTo>
                  <a:lnTo>
                    <a:pt x="192" y="267"/>
                  </a:lnTo>
                  <a:lnTo>
                    <a:pt x="171" y="204"/>
                  </a:lnTo>
                  <a:lnTo>
                    <a:pt x="108" y="132"/>
                  </a:lnTo>
                  <a:lnTo>
                    <a:pt x="51" y="87"/>
                  </a:lnTo>
                  <a:lnTo>
                    <a:pt x="24" y="27"/>
                  </a:lnTo>
                  <a:lnTo>
                    <a:pt x="0" y="18"/>
                  </a:lnTo>
                  <a:lnTo>
                    <a:pt x="3" y="0"/>
                  </a:lnTo>
                  <a:lnTo>
                    <a:pt x="48" y="6"/>
                  </a:lnTo>
                  <a:lnTo>
                    <a:pt x="102" y="48"/>
                  </a:lnTo>
                  <a:lnTo>
                    <a:pt x="132" y="63"/>
                  </a:lnTo>
                  <a:lnTo>
                    <a:pt x="164" y="108"/>
                  </a:lnTo>
                  <a:lnTo>
                    <a:pt x="198" y="120"/>
                  </a:lnTo>
                  <a:lnTo>
                    <a:pt x="267" y="141"/>
                  </a:lnTo>
                  <a:lnTo>
                    <a:pt x="312" y="198"/>
                  </a:lnTo>
                  <a:lnTo>
                    <a:pt x="384" y="219"/>
                  </a:lnTo>
                  <a:lnTo>
                    <a:pt x="438" y="285"/>
                  </a:lnTo>
                  <a:lnTo>
                    <a:pt x="459" y="357"/>
                  </a:lnTo>
                  <a:lnTo>
                    <a:pt x="516" y="381"/>
                  </a:lnTo>
                  <a:lnTo>
                    <a:pt x="558" y="441"/>
                  </a:lnTo>
                  <a:lnTo>
                    <a:pt x="630" y="492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1" name="図形 30"/>
            <p:cNvSpPr>
              <a:spLocks noChangeAspect="1"/>
            </p:cNvSpPr>
            <p:nvPr/>
          </p:nvSpPr>
          <p:spPr>
            <a:xfrm>
              <a:off x="3724275" y="4953000"/>
              <a:ext cx="585787" cy="1036637"/>
            </a:xfrm>
            <a:custGeom>
              <a:avLst/>
              <a:gdLst>
                <a:gd name="CX1" fmla="*/ 6658 w 12206"/>
                <a:gd name="CY1" fmla="*/ 15803 h 21600"/>
                <a:gd name="CX2" fmla="*/ 6658 w 12206"/>
                <a:gd name="CY2" fmla="*/ 15803 h 21600"/>
                <a:gd name="CX3" fmla="*/ 6301 w 12206"/>
                <a:gd name="CY3" fmla="*/ 17987 h 21600"/>
                <a:gd name="CX4" fmla="*/ 6341 w 12206"/>
                <a:gd name="CY4" fmla="*/ 18543 h 21600"/>
                <a:gd name="CX5" fmla="*/ 6301 w 12206"/>
                <a:gd name="CY5" fmla="*/ 18979 h 21600"/>
                <a:gd name="CX6" fmla="*/ 6499 w 12206"/>
                <a:gd name="CY6" fmla="*/ 19496 h 21600"/>
                <a:gd name="CX7" fmla="*/ 6697 w 12206"/>
                <a:gd name="CY7" fmla="*/ 20568 h 21600"/>
                <a:gd name="CX8" fmla="*/ 7609 w 12206"/>
                <a:gd name="CY8" fmla="*/ 21441 h 21600"/>
                <a:gd name="CX9" fmla="*/ 6658 w 12206"/>
                <a:gd name="CY9" fmla="*/ 21441 h 21600"/>
                <a:gd name="CX10" fmla="*/ 6024 w 12206"/>
                <a:gd name="CY10" fmla="*/ 21600 h 21600"/>
                <a:gd name="CX11" fmla="*/ 5310 w 12206"/>
                <a:gd name="CY11" fmla="*/ 21124 h 21600"/>
                <a:gd name="CX12" fmla="*/ 3884 w 12206"/>
                <a:gd name="CY12" fmla="*/ 21163 h 21600"/>
                <a:gd name="CX13" fmla="*/ 3884 w 12206"/>
                <a:gd name="CY13" fmla="*/ 20965 h 21600"/>
                <a:gd name="CX14" fmla="*/ 3606 w 12206"/>
                <a:gd name="CY14" fmla="*/ 20687 h 21600"/>
                <a:gd name="CX15" fmla="*/ 3487 w 12206"/>
                <a:gd name="CY15" fmla="*/ 20012 h 21600"/>
                <a:gd name="CX16" fmla="*/ 3329 w 12206"/>
                <a:gd name="CY16" fmla="*/ 19337 h 21600"/>
                <a:gd name="CX17" fmla="*/ 3408 w 12206"/>
                <a:gd name="CY17" fmla="*/ 18543 h 21600"/>
                <a:gd name="CX18" fmla="*/ 3963 w 12206"/>
                <a:gd name="CY18" fmla="*/ 18344 h 21600"/>
                <a:gd name="CX19" fmla="*/ 4240 w 12206"/>
                <a:gd name="CY19" fmla="*/ 18304 h 21600"/>
                <a:gd name="CX20" fmla="*/ 4121 w 12206"/>
                <a:gd name="CY20" fmla="*/ 18026 h 21600"/>
                <a:gd name="CX21" fmla="*/ 4478 w 12206"/>
                <a:gd name="CY21" fmla="*/ 17868 h 21600"/>
                <a:gd name="CX22" fmla="*/ 4518 w 12206"/>
                <a:gd name="CY22" fmla="*/ 17510 h 21600"/>
                <a:gd name="CX23" fmla="*/ 4835 w 12206"/>
                <a:gd name="CY23" fmla="*/ 17431 h 21600"/>
                <a:gd name="CX24" fmla="*/ 4874 w 12206"/>
                <a:gd name="CY24" fmla="*/ 17193 h 21600"/>
                <a:gd name="CX25" fmla="*/ 4914 w 12206"/>
                <a:gd name="CY25" fmla="*/ 16240 h 21600"/>
                <a:gd name="CX26" fmla="*/ 4756 w 12206"/>
                <a:gd name="CY26" fmla="*/ 15843 h 21600"/>
                <a:gd name="CX27" fmla="*/ 4518 w 12206"/>
                <a:gd name="CY27" fmla="*/ 15843 h 21600"/>
                <a:gd name="CX28" fmla="*/ 3963 w 12206"/>
                <a:gd name="CY28" fmla="*/ 15525 h 21600"/>
                <a:gd name="CX29" fmla="*/ 3844 w 12206"/>
                <a:gd name="CY29" fmla="*/ 15088 h 21600"/>
                <a:gd name="CX30" fmla="*/ 4121 w 12206"/>
                <a:gd name="CY30" fmla="*/ 14890 h 21600"/>
                <a:gd name="CX31" fmla="*/ 4082 w 12206"/>
                <a:gd name="CY31" fmla="*/ 14612 h 21600"/>
                <a:gd name="CX32" fmla="*/ 3448 w 12206"/>
                <a:gd name="CY32" fmla="*/ 14334 h 21600"/>
                <a:gd name="CX33" fmla="*/ 3131 w 12206"/>
                <a:gd name="CY33" fmla="*/ 14096 h 21600"/>
                <a:gd name="CX34" fmla="*/ 3170 w 12206"/>
                <a:gd name="CY34" fmla="*/ 13579 h 21600"/>
                <a:gd name="CX35" fmla="*/ 2457 w 12206"/>
                <a:gd name="CY35" fmla="*/ 13024 h 21600"/>
                <a:gd name="CX36" fmla="*/ 1902 w 12206"/>
                <a:gd name="CY36" fmla="*/ 13103 h 21600"/>
                <a:gd name="CX37" fmla="*/ 1427 w 12206"/>
                <a:gd name="CY37" fmla="*/ 12904 h 21600"/>
                <a:gd name="CX38" fmla="*/ 1070 w 12206"/>
                <a:gd name="CY38" fmla="*/ 12428 h 21600"/>
                <a:gd name="CX39" fmla="*/ 1070 w 12206"/>
                <a:gd name="CY39" fmla="*/ 11475 h 21600"/>
                <a:gd name="CX40" fmla="*/ 1070 w 12206"/>
                <a:gd name="CY40" fmla="*/ 10879 h 21600"/>
                <a:gd name="CX41" fmla="*/ 832 w 12206"/>
                <a:gd name="CY41" fmla="*/ 9966 h 21600"/>
                <a:gd name="CX42" fmla="*/ 872 w 12206"/>
                <a:gd name="CY42" fmla="*/ 8815 h 21600"/>
                <a:gd name="CX43" fmla="*/ 991 w 12206"/>
                <a:gd name="CY43" fmla="*/ 7981 h 21600"/>
                <a:gd name="CX44" fmla="*/ 832 w 12206"/>
                <a:gd name="CY44" fmla="*/ 7504 h 21600"/>
                <a:gd name="CX45" fmla="*/ 713 w 12206"/>
                <a:gd name="CY45" fmla="*/ 7147 h 21600"/>
                <a:gd name="CX46" fmla="*/ 238 w 12206"/>
                <a:gd name="CY46" fmla="*/ 6472 h 21600"/>
                <a:gd name="CX47" fmla="*/ 40 w 12206"/>
                <a:gd name="CY47" fmla="*/ 5996 h 21600"/>
                <a:gd name="CX48" fmla="*/ 0 w 12206"/>
                <a:gd name="CY48" fmla="*/ 5718 h 21600"/>
                <a:gd name="CX49" fmla="*/ 277 w 12206"/>
                <a:gd name="CY49" fmla="*/ 5043 h 21600"/>
                <a:gd name="CX50" fmla="*/ 951 w 12206"/>
                <a:gd name="CY50" fmla="*/ 4606 h 21600"/>
                <a:gd name="CX51" fmla="*/ 872 w 12206"/>
                <a:gd name="CY51" fmla="*/ 3851 h 21600"/>
                <a:gd name="CX52" fmla="*/ 1030 w 12206"/>
                <a:gd name="CY52" fmla="*/ 3454 h 21600"/>
                <a:gd name="CX53" fmla="*/ 832 w 12206"/>
                <a:gd name="CY53" fmla="*/ 2938 h 21600"/>
                <a:gd name="CX54" fmla="*/ 634 w 12206"/>
                <a:gd name="CY54" fmla="*/ 2700 h 21600"/>
                <a:gd name="CX55" fmla="*/ 555 w 12206"/>
                <a:gd name="CY55" fmla="*/ 1906 h 21600"/>
                <a:gd name="CX56" fmla="*/ 277 w 12206"/>
                <a:gd name="CY56" fmla="*/ 1271 h 21600"/>
                <a:gd name="CX57" fmla="*/ 238 w 12206"/>
                <a:gd name="CY57" fmla="*/ 516 h 21600"/>
                <a:gd name="CX58" fmla="*/ 211 w 12206"/>
                <a:gd name="CY58" fmla="*/ 251 h 21600"/>
                <a:gd name="CX59" fmla="*/ 713 w 12206"/>
                <a:gd name="CY59" fmla="*/ 0 h 21600"/>
                <a:gd name="CX60" fmla="*/ 634 w 12206"/>
                <a:gd name="CY60" fmla="*/ 278 h 21600"/>
                <a:gd name="CX61" fmla="*/ 1030 w 12206"/>
                <a:gd name="CY61" fmla="*/ 635 h 21600"/>
                <a:gd name="CX62" fmla="*/ 1823 w 12206"/>
                <a:gd name="CY62" fmla="*/ 834 h 21600"/>
                <a:gd name="CX63" fmla="*/ 2457 w 12206"/>
                <a:gd name="CY63" fmla="*/ 675 h 21600"/>
                <a:gd name="CX64" fmla="*/ 3091 w 12206"/>
                <a:gd name="CY64" fmla="*/ 874 h 21600"/>
                <a:gd name="CX65" fmla="*/ 4042 w 12206"/>
                <a:gd name="CY65" fmla="*/ 913 h 21600"/>
                <a:gd name="CX66" fmla="*/ 4121 w 12206"/>
                <a:gd name="CY66" fmla="*/ 1191 h 21600"/>
                <a:gd name="CX67" fmla="*/ 4954 w 12206"/>
                <a:gd name="CY67" fmla="*/ 1350 h 21600"/>
                <a:gd name="CX68" fmla="*/ 5231 w 12206"/>
                <a:gd name="CY68" fmla="*/ 1231 h 21600"/>
                <a:gd name="CX69" fmla="*/ 5588 w 12206"/>
                <a:gd name="CY69" fmla="*/ 1191 h 21600"/>
                <a:gd name="CX70" fmla="*/ 5984 w 12206"/>
                <a:gd name="CY70" fmla="*/ 1271 h 21600"/>
                <a:gd name="CX71" fmla="*/ 6261 w 12206"/>
                <a:gd name="CY71" fmla="*/ 1390 h 21600"/>
                <a:gd name="CX72" fmla="*/ 8956 w 12206"/>
                <a:gd name="CY72" fmla="*/ 2581 h 21600"/>
                <a:gd name="CX73" fmla="*/ 9868 w 12206"/>
                <a:gd name="CY73" fmla="*/ 2581 h 21600"/>
                <a:gd name="CX74" fmla="*/ 9987 w 12206"/>
                <a:gd name="CY74" fmla="*/ 3216 h 21600"/>
                <a:gd name="CX75" fmla="*/ 10898 w 12206"/>
                <a:gd name="CY75" fmla="*/ 4010 h 21600"/>
                <a:gd name="CX76" fmla="*/ 10779 w 12206"/>
                <a:gd name="CY76" fmla="*/ 4288 h 21600"/>
                <a:gd name="CX77" fmla="*/ 10819 w 12206"/>
                <a:gd name="CY77" fmla="*/ 4725 h 21600"/>
                <a:gd name="CX78" fmla="*/ 11453 w 12206"/>
                <a:gd name="CY78" fmla="*/ 5678 h 21600"/>
                <a:gd name="CX79" fmla="*/ 11810 w 12206"/>
                <a:gd name="CY79" fmla="*/ 5718 h 21600"/>
                <a:gd name="CX80" fmla="*/ 12127 w 12206"/>
                <a:gd name="CY80" fmla="*/ 5519 h 21600"/>
                <a:gd name="CX81" fmla="*/ 12206 w 12206"/>
                <a:gd name="CY81" fmla="*/ 5837 h 21600"/>
                <a:gd name="CX82" fmla="*/ 11849 w 12206"/>
                <a:gd name="CY82" fmla="*/ 6353 h 21600"/>
                <a:gd name="CX83" fmla="*/ 11175 w 12206"/>
                <a:gd name="CY83" fmla="*/ 6551 h 21600"/>
                <a:gd name="CX84" fmla="*/ 11136 w 12206"/>
                <a:gd name="CY84" fmla="*/ 7028 h 21600"/>
                <a:gd name="CX85" fmla="*/ 11215 w 12206"/>
                <a:gd name="CY85" fmla="*/ 7346 h 21600"/>
                <a:gd name="CX86" fmla="*/ 11611 w 12206"/>
                <a:gd name="CY86" fmla="*/ 7901 h 21600"/>
                <a:gd name="CX87" fmla="*/ 9907 w 12206"/>
                <a:gd name="CY87" fmla="*/ 9251 h 21600"/>
                <a:gd name="CX88" fmla="*/ 9273 w 12206"/>
                <a:gd name="CY88" fmla="*/ 9371 h 21600"/>
                <a:gd name="CX89" fmla="*/ 9432 w 12206"/>
                <a:gd name="CY89" fmla="*/ 9649 h 21600"/>
                <a:gd name="CX90" fmla="*/ 9432 w 12206"/>
                <a:gd name="CY90" fmla="*/ 9887 h 21600"/>
                <a:gd name="CX91" fmla="*/ 8996 w 12206"/>
                <a:gd name="CY91" fmla="*/ 10046 h 21600"/>
                <a:gd name="CX92" fmla="*/ 8837 w 12206"/>
                <a:gd name="CY92" fmla="*/ 10403 h 21600"/>
                <a:gd name="CX93" fmla="*/ 8600 w 12206"/>
                <a:gd name="CY93" fmla="*/ 11197 h 21600"/>
                <a:gd name="CX94" fmla="*/ 8243 w 12206"/>
                <a:gd name="CY94" fmla="*/ 12746 h 21600"/>
                <a:gd name="CX95" fmla="*/ 7728 w 12206"/>
                <a:gd name="CY95" fmla="*/ 13619 h 21600"/>
                <a:gd name="CX96" fmla="*/ 6658 w 12206"/>
                <a:gd name="CY96" fmla="*/ 15803 h 21600"/>
              </a:gdLst>
              <a:ahLst/>
              <a:cxnLst>
                <a:cxn ang="5400000">
                  <a:pos x="CX1" y="CY1"/>
                </a:cxn>
                <a:cxn ang="5400000">
                  <a:pos x="CX2" y="CY2"/>
                </a:cxn>
                <a:cxn ang="5400000">
                  <a:pos x="CX3" y="CY3"/>
                </a:cxn>
                <a:cxn ang="5400000">
                  <a:pos x="CX4" y="CY4"/>
                </a:cxn>
                <a:cxn ang="5400000">
                  <a:pos x="CX5" y="CY5"/>
                </a:cxn>
                <a:cxn ang="5400000">
                  <a:pos x="CX6" y="CY6"/>
                </a:cxn>
                <a:cxn ang="5400000">
                  <a:pos x="CX7" y="CY7"/>
                </a:cxn>
                <a:cxn ang="5400000">
                  <a:pos x="CX8" y="CY8"/>
                </a:cxn>
                <a:cxn ang="5400000">
                  <a:pos x="CX9" y="CY9"/>
                </a:cxn>
                <a:cxn ang="5400000">
                  <a:pos x="CX10" y="CY10"/>
                </a:cxn>
                <a:cxn ang="5400000">
                  <a:pos x="CX11" y="CY11"/>
                </a:cxn>
                <a:cxn ang="5400000">
                  <a:pos x="CX12" y="CY12"/>
                </a:cxn>
                <a:cxn ang="5400000">
                  <a:pos x="CX13" y="CY13"/>
                </a:cxn>
                <a:cxn ang="5400000">
                  <a:pos x="CX14" y="CY14"/>
                </a:cxn>
                <a:cxn ang="5400000">
                  <a:pos x="CX15" y="CY15"/>
                </a:cxn>
                <a:cxn ang="5400000">
                  <a:pos x="CX16" y="CY16"/>
                </a:cxn>
                <a:cxn ang="5400000">
                  <a:pos x="CX17" y="CY17"/>
                </a:cxn>
                <a:cxn ang="5400000">
                  <a:pos x="CX18" y="CY18"/>
                </a:cxn>
                <a:cxn ang="5400000">
                  <a:pos x="CX19" y="CY19"/>
                </a:cxn>
                <a:cxn ang="5400000">
                  <a:pos x="CX20" y="CY20"/>
                </a:cxn>
                <a:cxn ang="5400000">
                  <a:pos x="CX21" y="CY21"/>
                </a:cxn>
                <a:cxn ang="5400000">
                  <a:pos x="CX22" y="CY22"/>
                </a:cxn>
                <a:cxn ang="5400000">
                  <a:pos x="CX23" y="CY23"/>
                </a:cxn>
                <a:cxn ang="5400000">
                  <a:pos x="CX24" y="CY24"/>
                </a:cxn>
                <a:cxn ang="5400000">
                  <a:pos x="CX25" y="CY25"/>
                </a:cxn>
                <a:cxn ang="5400000">
                  <a:pos x="CX26" y="CY26"/>
                </a:cxn>
                <a:cxn ang="5400000">
                  <a:pos x="CX27" y="CY27"/>
                </a:cxn>
                <a:cxn ang="5400000">
                  <a:pos x="CX28" y="CY28"/>
                </a:cxn>
                <a:cxn ang="5400000">
                  <a:pos x="CX29" y="CY29"/>
                </a:cxn>
                <a:cxn ang="5400000">
                  <a:pos x="CX30" y="CY30"/>
                </a:cxn>
                <a:cxn ang="5400000">
                  <a:pos x="CX31" y="CY31"/>
                </a:cxn>
                <a:cxn ang="5400000">
                  <a:pos x="CX32" y="CY32"/>
                </a:cxn>
                <a:cxn ang="5400000">
                  <a:pos x="CX33" y="CY33"/>
                </a:cxn>
                <a:cxn ang="10800000">
                  <a:pos x="CX34" y="CY34"/>
                </a:cxn>
                <a:cxn ang="10800000">
                  <a:pos x="CX35" y="CY35"/>
                </a:cxn>
                <a:cxn ang="10800000">
                  <a:pos x="CX36" y="CY36"/>
                </a:cxn>
                <a:cxn ang="10800000">
                  <a:pos x="CX37" y="CY37"/>
                </a:cxn>
                <a:cxn ang="10800000">
                  <a:pos x="CX38" y="CY38"/>
                </a:cxn>
                <a:cxn ang="10800000">
                  <a:pos x="CX39" y="CY39"/>
                </a:cxn>
                <a:cxn ang="10800000">
                  <a:pos x="CX40" y="CY40"/>
                </a:cxn>
                <a:cxn ang="10800000">
                  <a:pos x="CX41" y="CY41"/>
                </a:cxn>
                <a:cxn ang="10800000">
                  <a:pos x="CX42" y="CY42"/>
                </a:cxn>
                <a:cxn ang="10800000">
                  <a:pos x="CX43" y="CY43"/>
                </a:cxn>
                <a:cxn ang="10800000">
                  <a:pos x="CX44" y="CY44"/>
                </a:cxn>
                <a:cxn ang="10800000">
                  <a:pos x="CX45" y="CY45"/>
                </a:cxn>
                <a:cxn ang="10800000">
                  <a:pos x="CX46" y="CY46"/>
                </a:cxn>
                <a:cxn ang="10800000">
                  <a:pos x="CX47" y="CY47"/>
                </a:cxn>
                <a:cxn ang="10800000">
                  <a:pos x="CX48" y="CY48"/>
                </a:cxn>
                <a:cxn ang="10800000">
                  <a:pos x="CX49" y="CY49"/>
                </a:cxn>
                <a:cxn ang="16200000">
                  <a:pos x="CX50" y="CY50"/>
                </a:cxn>
                <a:cxn ang="16200000">
                  <a:pos x="CX51" y="CY51"/>
                </a:cxn>
                <a:cxn ang="16200000">
                  <a:pos x="CX52" y="CY52"/>
                </a:cxn>
                <a:cxn ang="16200000">
                  <a:pos x="CX53" y="CY53"/>
                </a:cxn>
                <a:cxn ang="16200000">
                  <a:pos x="CX54" y="CY54"/>
                </a:cxn>
                <a:cxn ang="16200000">
                  <a:pos x="CX55" y="CY55"/>
                </a:cxn>
                <a:cxn ang="16200000">
                  <a:pos x="CX56" y="CY56"/>
                </a:cxn>
                <a:cxn ang="16200000">
                  <a:pos x="CX57" y="CY57"/>
                </a:cxn>
                <a:cxn ang="16200000">
                  <a:pos x="CX58" y="CY58"/>
                </a:cxn>
                <a:cxn ang="16200000">
                  <a:pos x="CX59" y="CY59"/>
                </a:cxn>
                <a:cxn ang="16200000">
                  <a:pos x="CX60" y="CY60"/>
                </a:cxn>
                <a:cxn ang="16200000">
                  <a:pos x="CX61" y="CY61"/>
                </a:cxn>
                <a:cxn ang="16200000">
                  <a:pos x="CX62" y="CY62"/>
                </a:cxn>
                <a:cxn ang="16200000">
                  <a:pos x="CX63" y="CY63"/>
                </a:cxn>
                <a:cxn ang="16200000">
                  <a:pos x="CX64" y="CY64"/>
                </a:cxn>
                <a:cxn ang="16200000">
                  <a:pos x="CX65" y="CY65"/>
                </a:cxn>
                <a:cxn ang="16200000">
                  <a:pos x="CX66" y="CY66"/>
                </a:cxn>
                <a:cxn ang="16200000">
                  <a:pos x="CX67" y="CY67"/>
                </a:cxn>
                <a:cxn ang="16200000">
                  <a:pos x="CX68" y="CY68"/>
                </a:cxn>
                <a:cxn ang="16200000">
                  <a:pos x="CX69" y="CY69"/>
                </a:cxn>
                <a:cxn ang="16200000">
                  <a:pos x="CX70" y="CY70"/>
                </a:cxn>
                <a:cxn ang="16200000">
                  <a:pos x="CX71" y="CY71"/>
                </a:cxn>
                <a:cxn ang="16200000">
                  <a:pos x="CX72" y="CY72"/>
                </a:cxn>
                <a:cxn ang="16200000">
                  <a:pos x="CX73" y="CY73"/>
                </a:cxn>
                <a:cxn ang="16200000">
                  <a:pos x="CX74" y="CY74"/>
                </a:cxn>
                <a:cxn ang="16200000">
                  <a:pos x="CX75" y="CY75"/>
                </a:cxn>
                <a:cxn ang="16200000">
                  <a:pos x="CX76" y="CY76"/>
                </a:cxn>
                <a:cxn ang="16200000">
                  <a:pos x="CX77" y="CY77"/>
                </a:cxn>
                <a:cxn ang="0">
                  <a:pos x="CX78" y="CY78"/>
                </a:cxn>
                <a:cxn ang="0">
                  <a:pos x="CX79" y="CY79"/>
                </a:cxn>
                <a:cxn ang="0">
                  <a:pos x="CX80" y="CY80"/>
                </a:cxn>
                <a:cxn ang="0">
                  <a:pos x="CX81" y="CY81"/>
                </a:cxn>
                <a:cxn ang="0">
                  <a:pos x="CX82" y="CY82"/>
                </a:cxn>
                <a:cxn ang="0">
                  <a:pos x="CX83" y="CY83"/>
                </a:cxn>
                <a:cxn ang="0">
                  <a:pos x="CX84" y="CY84"/>
                </a:cxn>
                <a:cxn ang="0">
                  <a:pos x="CX85" y="CY85"/>
                </a:cxn>
                <a:cxn ang="0">
                  <a:pos x="CX86" y="CY86"/>
                </a:cxn>
                <a:cxn ang="0">
                  <a:pos x="CX87" y="CY87"/>
                </a:cxn>
                <a:cxn ang="0">
                  <a:pos x="CX88" y="CY88"/>
                </a:cxn>
                <a:cxn ang="0">
                  <a:pos x="CX89" y="CY89"/>
                </a:cxn>
                <a:cxn ang="0">
                  <a:pos x="CX90" y="CY90"/>
                </a:cxn>
                <a:cxn ang="0">
                  <a:pos x="CX91" y="CY91"/>
                </a:cxn>
                <a:cxn ang="0">
                  <a:pos x="CX92" y="CY92"/>
                </a:cxn>
                <a:cxn ang="0">
                  <a:pos x="CX93" y="CY93"/>
                </a:cxn>
                <a:cxn ang="0">
                  <a:pos x="CX94" y="CY94"/>
                </a:cxn>
                <a:cxn ang="5400000">
                  <a:pos x="CX95" y="CY95"/>
                </a:cxn>
                <a:cxn ang="5400000">
                  <a:pos x="CX96" y="CY96"/>
                </a:cxn>
              </a:cxnLst>
              <a:rect l="l" t="t" r="r" b="b"/>
              <a:pathLst>
                <a:path w="924" h="1632">
                  <a:moveTo>
                    <a:pt x="504" y="1194"/>
                  </a:moveTo>
                  <a:lnTo>
                    <a:pt x="477" y="1359"/>
                  </a:lnTo>
                  <a:lnTo>
                    <a:pt x="480" y="1401"/>
                  </a:lnTo>
                  <a:lnTo>
                    <a:pt x="477" y="1434"/>
                  </a:lnTo>
                  <a:lnTo>
                    <a:pt x="492" y="1473"/>
                  </a:lnTo>
                  <a:lnTo>
                    <a:pt x="507" y="1554"/>
                  </a:lnTo>
                  <a:lnTo>
                    <a:pt x="576" y="1620"/>
                  </a:lnTo>
                  <a:lnTo>
                    <a:pt x="504" y="1620"/>
                  </a:lnTo>
                  <a:lnTo>
                    <a:pt x="456" y="1632"/>
                  </a:lnTo>
                  <a:lnTo>
                    <a:pt x="402" y="1596"/>
                  </a:lnTo>
                  <a:lnTo>
                    <a:pt x="294" y="1599"/>
                  </a:lnTo>
                  <a:lnTo>
                    <a:pt x="294" y="1584"/>
                  </a:lnTo>
                  <a:lnTo>
                    <a:pt x="273" y="1563"/>
                  </a:lnTo>
                  <a:lnTo>
                    <a:pt x="264" y="1512"/>
                  </a:lnTo>
                  <a:lnTo>
                    <a:pt x="252" y="1461"/>
                  </a:lnTo>
                  <a:lnTo>
                    <a:pt x="258" y="1401"/>
                  </a:lnTo>
                  <a:lnTo>
                    <a:pt x="300" y="1386"/>
                  </a:lnTo>
                  <a:lnTo>
                    <a:pt x="321" y="1383"/>
                  </a:lnTo>
                  <a:lnTo>
                    <a:pt x="312" y="1362"/>
                  </a:lnTo>
                  <a:lnTo>
                    <a:pt x="339" y="1350"/>
                  </a:lnTo>
                  <a:lnTo>
                    <a:pt x="342" y="1323"/>
                  </a:lnTo>
                  <a:lnTo>
                    <a:pt x="366" y="1317"/>
                  </a:lnTo>
                  <a:lnTo>
                    <a:pt x="369" y="1299"/>
                  </a:lnTo>
                  <a:lnTo>
                    <a:pt x="372" y="1227"/>
                  </a:lnTo>
                  <a:lnTo>
                    <a:pt x="360" y="1197"/>
                  </a:lnTo>
                  <a:lnTo>
                    <a:pt x="342" y="1197"/>
                  </a:lnTo>
                  <a:lnTo>
                    <a:pt x="300" y="1173"/>
                  </a:lnTo>
                  <a:lnTo>
                    <a:pt x="291" y="1140"/>
                  </a:lnTo>
                  <a:lnTo>
                    <a:pt x="312" y="1125"/>
                  </a:lnTo>
                  <a:lnTo>
                    <a:pt x="309" y="1104"/>
                  </a:lnTo>
                  <a:lnTo>
                    <a:pt x="261" y="1083"/>
                  </a:lnTo>
                  <a:lnTo>
                    <a:pt x="237" y="1065"/>
                  </a:lnTo>
                  <a:lnTo>
                    <a:pt x="240" y="1026"/>
                  </a:lnTo>
                  <a:lnTo>
                    <a:pt x="186" y="984"/>
                  </a:lnTo>
                  <a:lnTo>
                    <a:pt x="144" y="990"/>
                  </a:lnTo>
                  <a:lnTo>
                    <a:pt x="108" y="975"/>
                  </a:lnTo>
                  <a:lnTo>
                    <a:pt x="81" y="939"/>
                  </a:lnTo>
                  <a:lnTo>
                    <a:pt x="81" y="867"/>
                  </a:lnTo>
                  <a:lnTo>
                    <a:pt x="81" y="822"/>
                  </a:lnTo>
                  <a:lnTo>
                    <a:pt x="63" y="753"/>
                  </a:lnTo>
                  <a:lnTo>
                    <a:pt x="66" y="666"/>
                  </a:lnTo>
                  <a:lnTo>
                    <a:pt x="75" y="603"/>
                  </a:lnTo>
                  <a:lnTo>
                    <a:pt x="63" y="567"/>
                  </a:lnTo>
                  <a:lnTo>
                    <a:pt x="54" y="540"/>
                  </a:lnTo>
                  <a:lnTo>
                    <a:pt x="18" y="489"/>
                  </a:lnTo>
                  <a:lnTo>
                    <a:pt x="3" y="453"/>
                  </a:lnTo>
                  <a:lnTo>
                    <a:pt x="0" y="432"/>
                  </a:lnTo>
                  <a:lnTo>
                    <a:pt x="21" y="381"/>
                  </a:lnTo>
                  <a:lnTo>
                    <a:pt x="72" y="348"/>
                  </a:lnTo>
                  <a:lnTo>
                    <a:pt x="66" y="291"/>
                  </a:lnTo>
                  <a:lnTo>
                    <a:pt x="78" y="261"/>
                  </a:lnTo>
                  <a:lnTo>
                    <a:pt x="63" y="222"/>
                  </a:lnTo>
                  <a:lnTo>
                    <a:pt x="48" y="204"/>
                  </a:lnTo>
                  <a:lnTo>
                    <a:pt x="42" y="144"/>
                  </a:lnTo>
                  <a:lnTo>
                    <a:pt x="21" y="96"/>
                  </a:lnTo>
                  <a:lnTo>
                    <a:pt x="18" y="39"/>
                  </a:lnTo>
                  <a:lnTo>
                    <a:pt x="16" y="19"/>
                  </a:lnTo>
                  <a:lnTo>
                    <a:pt x="54" y="0"/>
                  </a:lnTo>
                  <a:lnTo>
                    <a:pt x="48" y="21"/>
                  </a:lnTo>
                  <a:lnTo>
                    <a:pt x="78" y="48"/>
                  </a:lnTo>
                  <a:lnTo>
                    <a:pt x="138" y="63"/>
                  </a:lnTo>
                  <a:lnTo>
                    <a:pt x="186" y="51"/>
                  </a:lnTo>
                  <a:lnTo>
                    <a:pt x="234" y="66"/>
                  </a:lnTo>
                  <a:lnTo>
                    <a:pt x="306" y="69"/>
                  </a:lnTo>
                  <a:lnTo>
                    <a:pt x="312" y="90"/>
                  </a:lnTo>
                  <a:lnTo>
                    <a:pt x="375" y="102"/>
                  </a:lnTo>
                  <a:lnTo>
                    <a:pt x="396" y="93"/>
                  </a:lnTo>
                  <a:lnTo>
                    <a:pt x="423" y="90"/>
                  </a:lnTo>
                  <a:lnTo>
                    <a:pt x="453" y="96"/>
                  </a:lnTo>
                  <a:lnTo>
                    <a:pt x="474" y="105"/>
                  </a:lnTo>
                  <a:lnTo>
                    <a:pt x="678" y="195"/>
                  </a:lnTo>
                  <a:lnTo>
                    <a:pt x="747" y="195"/>
                  </a:lnTo>
                  <a:lnTo>
                    <a:pt x="756" y="243"/>
                  </a:lnTo>
                  <a:lnTo>
                    <a:pt x="825" y="303"/>
                  </a:lnTo>
                  <a:lnTo>
                    <a:pt x="816" y="324"/>
                  </a:lnTo>
                  <a:lnTo>
                    <a:pt x="819" y="357"/>
                  </a:lnTo>
                  <a:lnTo>
                    <a:pt x="867" y="429"/>
                  </a:lnTo>
                  <a:lnTo>
                    <a:pt x="894" y="432"/>
                  </a:lnTo>
                  <a:lnTo>
                    <a:pt x="918" y="417"/>
                  </a:lnTo>
                  <a:lnTo>
                    <a:pt x="924" y="441"/>
                  </a:lnTo>
                  <a:lnTo>
                    <a:pt x="897" y="480"/>
                  </a:lnTo>
                  <a:lnTo>
                    <a:pt x="846" y="495"/>
                  </a:lnTo>
                  <a:lnTo>
                    <a:pt x="843" y="531"/>
                  </a:lnTo>
                  <a:lnTo>
                    <a:pt x="849" y="555"/>
                  </a:lnTo>
                  <a:lnTo>
                    <a:pt x="879" y="597"/>
                  </a:lnTo>
                  <a:lnTo>
                    <a:pt x="750" y="699"/>
                  </a:lnTo>
                  <a:lnTo>
                    <a:pt x="702" y="708"/>
                  </a:lnTo>
                  <a:lnTo>
                    <a:pt x="714" y="729"/>
                  </a:lnTo>
                  <a:lnTo>
                    <a:pt x="714" y="747"/>
                  </a:lnTo>
                  <a:lnTo>
                    <a:pt x="681" y="759"/>
                  </a:lnTo>
                  <a:lnTo>
                    <a:pt x="669" y="786"/>
                  </a:lnTo>
                  <a:lnTo>
                    <a:pt x="651" y="846"/>
                  </a:lnTo>
                  <a:lnTo>
                    <a:pt x="624" y="963"/>
                  </a:lnTo>
                  <a:lnTo>
                    <a:pt x="585" y="1029"/>
                  </a:lnTo>
                  <a:lnTo>
                    <a:pt x="504" y="1194"/>
                  </a:lnTo>
                  <a:close/>
                </a:path>
              </a:pathLst>
            </a:custGeom>
            <a:solidFill>
              <a:srgbClr val="FFA6A6"/>
            </a:solidFill>
            <a:ln w="3175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2" name="図形 31"/>
            <p:cNvSpPr>
              <a:spLocks noChangeAspect="1"/>
            </p:cNvSpPr>
            <p:nvPr/>
          </p:nvSpPr>
          <p:spPr>
            <a:xfrm>
              <a:off x="4192587" y="4994275"/>
              <a:ext cx="336550" cy="334962"/>
            </a:xfrm>
            <a:custGeom>
              <a:avLst/>
              <a:gdLst>
                <a:gd name="CX1" fmla="*/ 5604 w 21600"/>
                <a:gd name="CY1" fmla="*/ 21498 h 21498"/>
                <a:gd name="CX2" fmla="*/ 5604 w 21600"/>
                <a:gd name="CY2" fmla="*/ 21498 h 21498"/>
                <a:gd name="CX3" fmla="*/ 4483 w 21600"/>
                <a:gd name="CY3" fmla="*/ 20174 h 21498"/>
                <a:gd name="CX4" fmla="*/ 4177 w 21600"/>
                <a:gd name="CY4" fmla="*/ 18951 h 21498"/>
                <a:gd name="CX5" fmla="*/ 4483 w 21600"/>
                <a:gd name="CY5" fmla="*/ 17728 h 21498"/>
                <a:gd name="CX6" fmla="*/ 6419 w 21600"/>
                <a:gd name="CY6" fmla="*/ 17117 h 21498"/>
                <a:gd name="CX7" fmla="*/ 7642 w 21600"/>
                <a:gd name="CY7" fmla="*/ 15487 h 21498"/>
                <a:gd name="CX8" fmla="*/ 7336 w 21600"/>
                <a:gd name="CY8" fmla="*/ 14672 h 21498"/>
                <a:gd name="CX9" fmla="*/ 6317 w 21600"/>
                <a:gd name="CY9" fmla="*/ 14977 h 21498"/>
                <a:gd name="CX10" fmla="*/ 5094 w 21600"/>
                <a:gd name="CY10" fmla="*/ 14774 h 21498"/>
                <a:gd name="CX11" fmla="*/ 4177 w 21600"/>
                <a:gd name="CY11" fmla="*/ 13551 h 21498"/>
                <a:gd name="CX12" fmla="*/ 3464 w 21600"/>
                <a:gd name="CY12" fmla="*/ 11921 h 21498"/>
                <a:gd name="CX13" fmla="*/ 3158 w 21600"/>
                <a:gd name="CY13" fmla="*/ 10494 h 21498"/>
                <a:gd name="CX14" fmla="*/ 3464 w 21600"/>
                <a:gd name="CY14" fmla="*/ 9577 h 21498"/>
                <a:gd name="CX15" fmla="*/ 1019 w 21600"/>
                <a:gd name="CY15" fmla="*/ 7336 h 21498"/>
                <a:gd name="CX16" fmla="*/ 0 w 21600"/>
                <a:gd name="CY16" fmla="*/ 4687 h 21498"/>
                <a:gd name="CX17" fmla="*/ 3464 w 21600"/>
                <a:gd name="CY17" fmla="*/ 2751 h 21498"/>
                <a:gd name="CX18" fmla="*/ 2955 w 21600"/>
                <a:gd name="CY18" fmla="*/ 408 h 21498"/>
                <a:gd name="CX19" fmla="*/ 6928 w 21600"/>
                <a:gd name="CY19" fmla="*/ 815 h 21498"/>
                <a:gd name="CX20" fmla="*/ 9068 w 21600"/>
                <a:gd name="CY20" fmla="*/ 0 h 21498"/>
                <a:gd name="CX21" fmla="*/ 10087 w 21600"/>
                <a:gd name="CY21" fmla="*/ 1325 h 21498"/>
                <a:gd name="CX22" fmla="*/ 15792 w 21600"/>
                <a:gd name="CY22" fmla="*/ 7234 h 21498"/>
                <a:gd name="CX23" fmla="*/ 18442 w 21600"/>
                <a:gd name="CY23" fmla="*/ 10596 h 21498"/>
                <a:gd name="CX24" fmla="*/ 19358 w 21600"/>
                <a:gd name="CY24" fmla="*/ 11717 h 21498"/>
                <a:gd name="CX25" fmla="*/ 19970 w 21600"/>
                <a:gd name="CY25" fmla="*/ 12736 h 21498"/>
                <a:gd name="CX26" fmla="*/ 21600 w 21600"/>
                <a:gd name="CY26" fmla="*/ 14060 h 21498"/>
                <a:gd name="CX27" fmla="*/ 20581 w 21600"/>
                <a:gd name="CY27" fmla="*/ 14570 h 21498"/>
                <a:gd name="CX28" fmla="*/ 18951 w 21600"/>
                <a:gd name="CY28" fmla="*/ 14366 h 21498"/>
                <a:gd name="CX29" fmla="*/ 16200 w 21600"/>
                <a:gd name="CY29" fmla="*/ 14672 h 21498"/>
                <a:gd name="CX30" fmla="*/ 15487 w 21600"/>
                <a:gd name="CY30" fmla="*/ 15894 h 21498"/>
                <a:gd name="CX31" fmla="*/ 13449 w 21600"/>
                <a:gd name="CY31" fmla="*/ 17015 h 21498"/>
                <a:gd name="CX32" fmla="*/ 11921 w 21600"/>
                <a:gd name="CY32" fmla="*/ 16811 h 21498"/>
                <a:gd name="CX33" fmla="*/ 11819 w 21600"/>
                <a:gd name="CY33" fmla="*/ 17932 h 21498"/>
                <a:gd name="CX34" fmla="*/ 5604 w 21600"/>
                <a:gd name="CY34" fmla="*/ 21498 h 21498"/>
              </a:gdLst>
              <a:ahLst/>
              <a:cxnLst>
                <a:cxn ang="5400000">
                  <a:pos x="CX1" y="CY1"/>
                </a:cxn>
                <a:cxn ang="5400000">
                  <a:pos x="CX2" y="CY2"/>
                </a:cxn>
                <a:cxn ang="5400000">
                  <a:pos x="CX3" y="CY3"/>
                </a:cxn>
                <a:cxn ang="5400000">
                  <a:pos x="CX4" y="CY4"/>
                </a:cxn>
                <a:cxn ang="5400000">
                  <a:pos x="CX5" y="CY5"/>
                </a:cxn>
                <a:cxn ang="5400000">
                  <a:pos x="CX6" y="CY6"/>
                </a:cxn>
                <a:cxn ang="5400000">
                  <a:pos x="CX7" y="CY7"/>
                </a:cxn>
                <a:cxn ang="5400000">
                  <a:pos x="CX8" y="CY8"/>
                </a:cxn>
                <a:cxn ang="10800000">
                  <a:pos x="CX9" y="CY9"/>
                </a:cxn>
                <a:cxn ang="10800000">
                  <a:pos x="CX10" y="CY10"/>
                </a:cxn>
                <a:cxn ang="10800000">
                  <a:pos x="CX11" y="CY11"/>
                </a:cxn>
                <a:cxn ang="10800000">
                  <a:pos x="CX12" y="CY12"/>
                </a:cxn>
                <a:cxn ang="10800000">
                  <a:pos x="CX13" y="CY13"/>
                </a:cxn>
                <a:cxn ang="10800000">
                  <a:pos x="CX14" y="CY14"/>
                </a:cxn>
                <a:cxn ang="10800000">
                  <a:pos x="CX15" y="CY15"/>
                </a:cxn>
                <a:cxn ang="10800000">
                  <a:pos x="CX16" y="CY16"/>
                </a:cxn>
                <a:cxn ang="16200000">
                  <a:pos x="CX17" y="CY17"/>
                </a:cxn>
                <a:cxn ang="16200000">
                  <a:pos x="CX18" y="CY18"/>
                </a:cxn>
                <a:cxn ang="16200000">
                  <a:pos x="CX19" y="CY19"/>
                </a:cxn>
                <a:cxn ang="16200000">
                  <a:pos x="CX20" y="CY20"/>
                </a:cxn>
                <a:cxn ang="16200000">
                  <a:pos x="CX21" y="CY21"/>
                </a:cxn>
                <a:cxn ang="0">
                  <a:pos x="CX22" y="CY22"/>
                </a:cxn>
                <a:cxn ang="0">
                  <a:pos x="CX23" y="CY23"/>
                </a:cxn>
                <a:cxn ang="0">
                  <a:pos x="CX24" y="CY24"/>
                </a:cxn>
                <a:cxn ang="0">
                  <a:pos x="CX25" y="CY25"/>
                </a:cxn>
                <a:cxn ang="0">
                  <a:pos x="CX26" y="CY26"/>
                </a:cxn>
                <a:cxn ang="0">
                  <a:pos x="CX27" y="CY27"/>
                </a:cxn>
                <a:cxn ang="0">
                  <a:pos x="CX28" y="CY28"/>
                </a:cxn>
                <a:cxn ang="0">
                  <a:pos x="CX29" y="CY29"/>
                </a:cxn>
                <a:cxn ang="5400000">
                  <a:pos x="CX30" y="CY30"/>
                </a:cxn>
                <a:cxn ang="5400000">
                  <a:pos x="CX31" y="CY31"/>
                </a:cxn>
                <a:cxn ang="5400000">
                  <a:pos x="CX32" y="CY32"/>
                </a:cxn>
                <a:cxn ang="5400000">
                  <a:pos x="CX33" y="CY33"/>
                </a:cxn>
                <a:cxn ang="5400000">
                  <a:pos x="CX34" y="CY34"/>
                </a:cxn>
              </a:cxnLst>
              <a:rect l="l" t="t" r="r" b="b"/>
              <a:pathLst>
                <a:path w="212" h="211">
                  <a:moveTo>
                    <a:pt x="55" y="211"/>
                  </a:moveTo>
                  <a:lnTo>
                    <a:pt x="44" y="198"/>
                  </a:lnTo>
                  <a:lnTo>
                    <a:pt x="41" y="186"/>
                  </a:lnTo>
                  <a:lnTo>
                    <a:pt x="44" y="174"/>
                  </a:lnTo>
                  <a:lnTo>
                    <a:pt x="63" y="168"/>
                  </a:lnTo>
                  <a:lnTo>
                    <a:pt x="75" y="152"/>
                  </a:lnTo>
                  <a:lnTo>
                    <a:pt x="72" y="144"/>
                  </a:lnTo>
                  <a:lnTo>
                    <a:pt x="62" y="147"/>
                  </a:lnTo>
                  <a:lnTo>
                    <a:pt x="50" y="145"/>
                  </a:lnTo>
                  <a:lnTo>
                    <a:pt x="41" y="133"/>
                  </a:lnTo>
                  <a:lnTo>
                    <a:pt x="34" y="117"/>
                  </a:lnTo>
                  <a:lnTo>
                    <a:pt x="31" y="103"/>
                  </a:lnTo>
                  <a:lnTo>
                    <a:pt x="34" y="94"/>
                  </a:lnTo>
                  <a:lnTo>
                    <a:pt x="10" y="72"/>
                  </a:lnTo>
                  <a:lnTo>
                    <a:pt x="0" y="46"/>
                  </a:lnTo>
                  <a:lnTo>
                    <a:pt x="34" y="27"/>
                  </a:lnTo>
                  <a:lnTo>
                    <a:pt x="29" y="4"/>
                  </a:lnTo>
                  <a:lnTo>
                    <a:pt x="68" y="8"/>
                  </a:lnTo>
                  <a:lnTo>
                    <a:pt x="89" y="0"/>
                  </a:lnTo>
                  <a:lnTo>
                    <a:pt x="99" y="13"/>
                  </a:lnTo>
                  <a:lnTo>
                    <a:pt x="155" y="71"/>
                  </a:lnTo>
                  <a:lnTo>
                    <a:pt x="181" y="104"/>
                  </a:lnTo>
                  <a:lnTo>
                    <a:pt x="190" y="115"/>
                  </a:lnTo>
                  <a:lnTo>
                    <a:pt x="196" y="125"/>
                  </a:lnTo>
                  <a:lnTo>
                    <a:pt x="212" y="138"/>
                  </a:lnTo>
                  <a:lnTo>
                    <a:pt x="202" y="143"/>
                  </a:lnTo>
                  <a:lnTo>
                    <a:pt x="186" y="141"/>
                  </a:lnTo>
                  <a:lnTo>
                    <a:pt x="159" y="144"/>
                  </a:lnTo>
                  <a:lnTo>
                    <a:pt x="152" y="156"/>
                  </a:lnTo>
                  <a:lnTo>
                    <a:pt x="132" y="167"/>
                  </a:lnTo>
                  <a:lnTo>
                    <a:pt x="117" y="165"/>
                  </a:lnTo>
                  <a:lnTo>
                    <a:pt x="116" y="176"/>
                  </a:lnTo>
                  <a:lnTo>
                    <a:pt x="55" y="211"/>
                  </a:lnTo>
                  <a:close/>
                </a:path>
              </a:pathLst>
            </a:custGeom>
            <a:solidFill>
              <a:srgbClr val="FFA6A6"/>
            </a:solidFill>
            <a:ln w="3175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3" name="図形 32"/>
            <p:cNvSpPr>
              <a:spLocks noChangeAspect="1"/>
            </p:cNvSpPr>
            <p:nvPr/>
          </p:nvSpPr>
          <p:spPr>
            <a:xfrm>
              <a:off x="3135312" y="1971675"/>
              <a:ext cx="1177925" cy="2093912"/>
            </a:xfrm>
            <a:custGeom>
              <a:avLst/>
              <a:gdLst>
                <a:gd name="CX1" fmla="*/ 9318 w 12151"/>
                <a:gd name="CY1" fmla="*/ 14427 h 21600"/>
                <a:gd name="CX2" fmla="*/ 9318 w 12151"/>
                <a:gd name="CY2" fmla="*/ 14427 h 21600"/>
                <a:gd name="CX3" fmla="*/ 9924 w 12151"/>
                <a:gd name="CY3" fmla="*/ 14853 h 21600"/>
                <a:gd name="CX4" fmla="*/ 10088 w 12151"/>
                <a:gd name="CY4" fmla="*/ 15295 h 21600"/>
                <a:gd name="CX5" fmla="*/ 10432 w 12151"/>
                <a:gd name="CY5" fmla="*/ 15721 h 21600"/>
                <a:gd name="CX6" fmla="*/ 10170 w 12151"/>
                <a:gd name="CY6" fmla="*/ 15983 h 21600"/>
                <a:gd name="CX7" fmla="*/ 10022 w 12151"/>
                <a:gd name="CY7" fmla="*/ 16409 h 21600"/>
                <a:gd name="CX8" fmla="*/ 10071 w 12151"/>
                <a:gd name="CY8" fmla="*/ 16687 h 21600"/>
                <a:gd name="CX9" fmla="*/ 9940 w 12151"/>
                <a:gd name="CY9" fmla="*/ 16982 h 21600"/>
                <a:gd name="CX10" fmla="*/ 9203 w 12151"/>
                <a:gd name="CY10" fmla="*/ 16261 h 21600"/>
                <a:gd name="CX11" fmla="*/ 8630 w 12151"/>
                <a:gd name="CY11" fmla="*/ 16392 h 21600"/>
                <a:gd name="CX12" fmla="*/ 8597 w 12151"/>
                <a:gd name="CY12" fmla="*/ 16556 h 21600"/>
                <a:gd name="CX13" fmla="*/ 8597 w 12151"/>
                <a:gd name="CY13" fmla="*/ 16753 h 21600"/>
                <a:gd name="CX14" fmla="*/ 8434 w 12151"/>
                <a:gd name="CY14" fmla="*/ 16851 h 21600"/>
                <a:gd name="CX15" fmla="*/ 8303 w 12151"/>
                <a:gd name="CY15" fmla="*/ 16884 h 21600"/>
                <a:gd name="CX16" fmla="*/ 8106 w 12151"/>
                <a:gd name="CY16" fmla="*/ 16884 h 21600"/>
                <a:gd name="CX17" fmla="*/ 7975 w 12151"/>
                <a:gd name="CY17" fmla="*/ 17113 h 21600"/>
                <a:gd name="CX18" fmla="*/ 7844 w 12151"/>
                <a:gd name="CY18" fmla="*/ 17113 h 21600"/>
                <a:gd name="CX19" fmla="*/ 7828 w 12151"/>
                <a:gd name="CY19" fmla="*/ 16867 h 21600"/>
                <a:gd name="CX20" fmla="*/ 7926 w 12151"/>
                <a:gd name="CY20" fmla="*/ 16556 h 21600"/>
                <a:gd name="CX21" fmla="*/ 7828 w 12151"/>
                <a:gd name="CY21" fmla="*/ 16294 h 21600"/>
                <a:gd name="CX22" fmla="*/ 7386 w 12151"/>
                <a:gd name="CY22" fmla="*/ 16327 h 21600"/>
                <a:gd name="CX23" fmla="*/ 7189 w 12151"/>
                <a:gd name="CY23" fmla="*/ 16556 h 21600"/>
                <a:gd name="CX24" fmla="*/ 7255 w 12151"/>
                <a:gd name="CY24" fmla="*/ 16916 h 21600"/>
                <a:gd name="CX25" fmla="*/ 6911 w 12151"/>
                <a:gd name="CY25" fmla="*/ 17309 h 21600"/>
                <a:gd name="CX26" fmla="*/ 6616 w 12151"/>
                <a:gd name="CY26" fmla="*/ 17932 h 21600"/>
                <a:gd name="CX27" fmla="*/ 6288 w 12151"/>
                <a:gd name="CY27" fmla="*/ 18079 h 21600"/>
                <a:gd name="CX28" fmla="*/ 6190 w 12151"/>
                <a:gd name="CY28" fmla="*/ 18276 h 21600"/>
                <a:gd name="CX29" fmla="*/ 6288 w 12151"/>
                <a:gd name="CY29" fmla="*/ 18472 h 21600"/>
                <a:gd name="CX30" fmla="*/ 5928 w 12151"/>
                <a:gd name="CY30" fmla="*/ 18980 h 21600"/>
                <a:gd name="CX31" fmla="*/ 5830 w 12151"/>
                <a:gd name="CY31" fmla="*/ 19618 h 21600"/>
                <a:gd name="CX32" fmla="*/ 5601 w 12151"/>
                <a:gd name="CY32" fmla="*/ 19815 h 21600"/>
                <a:gd name="CX33" fmla="*/ 4995 w 12151"/>
                <a:gd name="CY33" fmla="*/ 19946 h 21600"/>
                <a:gd name="CX34" fmla="*/ 4831 w 12151"/>
                <a:gd name="CY34" fmla="*/ 20192 h 21600"/>
                <a:gd name="CX35" fmla="*/ 4749 w 12151"/>
                <a:gd name="CY35" fmla="*/ 20879 h 21600"/>
                <a:gd name="CX36" fmla="*/ 4438 w 12151"/>
                <a:gd name="CY36" fmla="*/ 21092 h 21600"/>
                <a:gd name="CX37" fmla="*/ 4176 w 12151"/>
                <a:gd name="CY37" fmla="*/ 21322 h 21600"/>
                <a:gd name="CX38" fmla="*/ 4110 w 12151"/>
                <a:gd name="CY38" fmla="*/ 21534 h 21600"/>
                <a:gd name="CX39" fmla="*/ 3930 w 12151"/>
                <a:gd name="CY39" fmla="*/ 21600 h 21600"/>
                <a:gd name="CX40" fmla="*/ 3766 w 12151"/>
                <a:gd name="CY40" fmla="*/ 21436 h 21600"/>
                <a:gd name="CX41" fmla="*/ 3554 w 12151"/>
                <a:gd name="CY41" fmla="*/ 21436 h 21600"/>
                <a:gd name="CX42" fmla="*/ 3521 w 12151"/>
                <a:gd name="CY42" fmla="*/ 21240 h 21600"/>
                <a:gd name="CX43" fmla="*/ 3734 w 12151"/>
                <a:gd name="CY43" fmla="*/ 21223 h 21600"/>
                <a:gd name="CX44" fmla="*/ 3881 w 12151"/>
                <a:gd name="CY44" fmla="*/ 21207 h 21600"/>
                <a:gd name="CX45" fmla="*/ 3865 w 12151"/>
                <a:gd name="CY45" fmla="*/ 21092 h 21600"/>
                <a:gd name="CX46" fmla="*/ 3783 w 12151"/>
                <a:gd name="CY46" fmla="*/ 20929 h 21600"/>
                <a:gd name="CX47" fmla="*/ 3586 w 12151"/>
                <a:gd name="CY47" fmla="*/ 20912 h 21600"/>
                <a:gd name="CX48" fmla="*/ 3357 w 12151"/>
                <a:gd name="CY48" fmla="*/ 20896 h 21600"/>
                <a:gd name="CX49" fmla="*/ 3357 w 12151"/>
                <a:gd name="CY49" fmla="*/ 20699 h 21600"/>
                <a:gd name="CX50" fmla="*/ 3439 w 12151"/>
                <a:gd name="CY50" fmla="*/ 20536 h 21600"/>
                <a:gd name="CX51" fmla="*/ 3423 w 12151"/>
                <a:gd name="CY51" fmla="*/ 20126 h 21600"/>
                <a:gd name="CX52" fmla="*/ 2293 w 12151"/>
                <a:gd name="CY52" fmla="*/ 19700 h 21600"/>
                <a:gd name="CX53" fmla="*/ 2063 w 12151"/>
                <a:gd name="CY53" fmla="*/ 19799 h 21600"/>
                <a:gd name="CX54" fmla="*/ 1441 w 12151"/>
                <a:gd name="CY54" fmla="*/ 19733 h 21600"/>
                <a:gd name="CX55" fmla="*/ 1408 w 12151"/>
                <a:gd name="CY55" fmla="*/ 19438 h 21600"/>
                <a:gd name="CX56" fmla="*/ 1195 w 12151"/>
                <a:gd name="CY56" fmla="*/ 19160 h 21600"/>
                <a:gd name="CX57" fmla="*/ 933 w 12151"/>
                <a:gd name="CY57" fmla="*/ 19111 h 21600"/>
                <a:gd name="CX58" fmla="*/ 1015 w 12151"/>
                <a:gd name="CY58" fmla="*/ 18914 h 21600"/>
                <a:gd name="CX59" fmla="*/ 786 w 12151"/>
                <a:gd name="CY59" fmla="*/ 18570 h 21600"/>
                <a:gd name="CX60" fmla="*/ 524 w 12151"/>
                <a:gd name="CY60" fmla="*/ 18439 h 21600"/>
                <a:gd name="CX61" fmla="*/ 590 w 12151"/>
                <a:gd name="CY61" fmla="*/ 18292 h 21600"/>
                <a:gd name="CX62" fmla="*/ 1097 w 12151"/>
                <a:gd name="CY62" fmla="*/ 18292 h 21600"/>
                <a:gd name="CX63" fmla="*/ 1556 w 12151"/>
                <a:gd name="CY63" fmla="*/ 17899 h 21600"/>
                <a:gd name="CX64" fmla="*/ 1867 w 12151"/>
                <a:gd name="CY64" fmla="*/ 17686 h 21600"/>
                <a:gd name="CX65" fmla="*/ 2031 w 12151"/>
                <a:gd name="CY65" fmla="*/ 17621 h 21600"/>
                <a:gd name="CX66" fmla="*/ 2113 w 12151"/>
                <a:gd name="CY66" fmla="*/ 17359 h 21600"/>
                <a:gd name="CX67" fmla="*/ 2113 w 12151"/>
                <a:gd name="CY67" fmla="*/ 17162 h 21600"/>
                <a:gd name="CX68" fmla="*/ 2096 w 12151"/>
                <a:gd name="CY68" fmla="*/ 16900 h 21600"/>
                <a:gd name="CX69" fmla="*/ 2080 w 12151"/>
                <a:gd name="CY69" fmla="*/ 16687 h 21600"/>
                <a:gd name="CX70" fmla="*/ 1965 w 12151"/>
                <a:gd name="CY70" fmla="*/ 16392 h 21600"/>
                <a:gd name="CX71" fmla="*/ 1785 w 12151"/>
                <a:gd name="CY71" fmla="*/ 16114 h 21600"/>
                <a:gd name="CX72" fmla="*/ 1949 w 12151"/>
                <a:gd name="CY72" fmla="*/ 15770 h 21600"/>
                <a:gd name="CX73" fmla="*/ 2145 w 12151"/>
                <a:gd name="CY73" fmla="*/ 15524 h 21600"/>
                <a:gd name="CX74" fmla="*/ 2178 w 12151"/>
                <a:gd name="CY74" fmla="*/ 15082 h 21600"/>
                <a:gd name="CX75" fmla="*/ 2162 w 12151"/>
                <a:gd name="CY75" fmla="*/ 14706 h 21600"/>
                <a:gd name="CX76" fmla="*/ 2293 w 12151"/>
                <a:gd name="CY76" fmla="*/ 14509 h 21600"/>
                <a:gd name="CX77" fmla="*/ 2440 w 12151"/>
                <a:gd name="CY77" fmla="*/ 14149 h 21600"/>
                <a:gd name="CX78" fmla="*/ 2555 w 12151"/>
                <a:gd name="CY78" fmla="*/ 14002 h 21600"/>
                <a:gd name="CX79" fmla="*/ 2768 w 12151"/>
                <a:gd name="CY79" fmla="*/ 13838 h 21600"/>
                <a:gd name="CX80" fmla="*/ 2768 w 12151"/>
                <a:gd name="CY80" fmla="*/ 13641 h 21600"/>
                <a:gd name="CX81" fmla="*/ 2604 w 12151"/>
                <a:gd name="CY81" fmla="*/ 13428 h 21600"/>
                <a:gd name="CX82" fmla="*/ 2375 w 12151"/>
                <a:gd name="CY82" fmla="*/ 13346 h 21600"/>
                <a:gd name="CX83" fmla="*/ 2113 w 12151"/>
                <a:gd name="CY83" fmla="*/ 13215 h 21600"/>
                <a:gd name="CX84" fmla="*/ 2031 w 12151"/>
                <a:gd name="CY84" fmla="*/ 13084 h 21600"/>
                <a:gd name="CX85" fmla="*/ 1752 w 12151"/>
                <a:gd name="CY85" fmla="*/ 12790 h 21600"/>
                <a:gd name="CX86" fmla="*/ 1703 w 12151"/>
                <a:gd name="CY86" fmla="*/ 12544 h 21600"/>
                <a:gd name="CX87" fmla="*/ 1130 w 12151"/>
                <a:gd name="CY87" fmla="*/ 12479 h 21600"/>
                <a:gd name="CX88" fmla="*/ 639 w 12151"/>
                <a:gd name="CY88" fmla="*/ 12479 h 21600"/>
                <a:gd name="CX89" fmla="*/ 491 w 12151"/>
                <a:gd name="CY89" fmla="*/ 12397 h 21600"/>
                <a:gd name="CX90" fmla="*/ 311 w 12151"/>
                <a:gd name="CY90" fmla="*/ 12053 h 21600"/>
                <a:gd name="CX91" fmla="*/ 360 w 12151"/>
                <a:gd name="CY91" fmla="*/ 11807 h 21600"/>
                <a:gd name="CX92" fmla="*/ 16 w 12151"/>
                <a:gd name="CY92" fmla="*/ 11512 h 21600"/>
                <a:gd name="CX93" fmla="*/ 0 w 12151"/>
                <a:gd name="CY93" fmla="*/ 11087 h 21600"/>
                <a:gd name="CX94" fmla="*/ 16 w 12151"/>
                <a:gd name="CY94" fmla="*/ 10513 h 21600"/>
                <a:gd name="CX95" fmla="*/ 131 w 12151"/>
                <a:gd name="CY95" fmla="*/ 10170 h 21600"/>
                <a:gd name="CX96" fmla="*/ 246 w 12151"/>
                <a:gd name="CY96" fmla="*/ 9989 h 21600"/>
                <a:gd name="CX97" fmla="*/ 197 w 12151"/>
                <a:gd name="CY97" fmla="*/ 9645 h 21600"/>
                <a:gd name="CX98" fmla="*/ 540 w 12151"/>
                <a:gd name="CY98" fmla="*/ 9351 h 21600"/>
                <a:gd name="CX99" fmla="*/ 688 w 12151"/>
                <a:gd name="CY99" fmla="*/ 9367 h 21600"/>
                <a:gd name="CX100" fmla="*/ 639 w 12151"/>
                <a:gd name="CY100" fmla="*/ 9121 h 21600"/>
                <a:gd name="CX101" fmla="*/ 704 w 12151"/>
                <a:gd name="CY101" fmla="*/ 8876 h 21600"/>
                <a:gd name="CX102" fmla="*/ 884 w 12151"/>
                <a:gd name="CY102" fmla="*/ 8761 h 21600"/>
                <a:gd name="CX103" fmla="*/ 1146 w 12151"/>
                <a:gd name="CY103" fmla="*/ 8581 h 21600"/>
                <a:gd name="CX104" fmla="*/ 1490 w 12151"/>
                <a:gd name="CY104" fmla="*/ 8385 h 21600"/>
                <a:gd name="CX105" fmla="*/ 1654 w 12151"/>
                <a:gd name="CY105" fmla="*/ 8073 h 21600"/>
                <a:gd name="CX106" fmla="*/ 1736 w 12151"/>
                <a:gd name="CY106" fmla="*/ 7598 h 21600"/>
                <a:gd name="CX107" fmla="*/ 1719 w 12151"/>
                <a:gd name="CY107" fmla="*/ 7287 h 21600"/>
                <a:gd name="CX108" fmla="*/ 1736 w 12151"/>
                <a:gd name="CY108" fmla="*/ 7058 h 21600"/>
                <a:gd name="CX109" fmla="*/ 1850 w 12151"/>
                <a:gd name="CY109" fmla="*/ 6845 h 21600"/>
                <a:gd name="CX110" fmla="*/ 1785 w 12151"/>
                <a:gd name="CY110" fmla="*/ 6616 h 21600"/>
                <a:gd name="CX111" fmla="*/ 1425 w 12151"/>
                <a:gd name="CY111" fmla="*/ 6370 h 21600"/>
                <a:gd name="CX112" fmla="*/ 1310 w 12151"/>
                <a:gd name="CY112" fmla="*/ 6288 h 21600"/>
                <a:gd name="CX113" fmla="*/ 983 w 12151"/>
                <a:gd name="CY113" fmla="*/ 6256 h 21600"/>
                <a:gd name="CX114" fmla="*/ 933 w 12151"/>
                <a:gd name="CY114" fmla="*/ 6076 h 21600"/>
                <a:gd name="CX115" fmla="*/ 786 w 12151"/>
                <a:gd name="CY115" fmla="*/ 5977 h 21600"/>
                <a:gd name="CX116" fmla="*/ 622 w 12151"/>
                <a:gd name="CY116" fmla="*/ 5879 h 21600"/>
                <a:gd name="CX117" fmla="*/ 753 w 12151"/>
                <a:gd name="CY117" fmla="*/ 5732 h 21600"/>
                <a:gd name="CX118" fmla="*/ 868 w 12151"/>
                <a:gd name="CY118" fmla="*/ 5551 h 21600"/>
                <a:gd name="CX119" fmla="*/ 901 w 12151"/>
                <a:gd name="CY119" fmla="*/ 5322 h 21600"/>
                <a:gd name="CX120" fmla="*/ 884 w 12151"/>
                <a:gd name="CY120" fmla="*/ 5191 h 21600"/>
                <a:gd name="CX121" fmla="*/ 688 w 12151"/>
                <a:gd name="CY121" fmla="*/ 4978 h 21600"/>
                <a:gd name="CX122" fmla="*/ 393 w 12151"/>
                <a:gd name="CY122" fmla="*/ 5027 h 21600"/>
                <a:gd name="CX123" fmla="*/ 213 w 12151"/>
                <a:gd name="CY123" fmla="*/ 4946 h 21600"/>
                <a:gd name="CX124" fmla="*/ 131 w 12151"/>
                <a:gd name="CY124" fmla="*/ 4716 h 21600"/>
                <a:gd name="CX125" fmla="*/ 197 w 12151"/>
                <a:gd name="CY125" fmla="*/ 4487 h 21600"/>
                <a:gd name="CX126" fmla="*/ 393 w 12151"/>
                <a:gd name="CY126" fmla="*/ 4422 h 21600"/>
                <a:gd name="CX127" fmla="*/ 557 w 12151"/>
                <a:gd name="CY127" fmla="*/ 4225 h 21600"/>
                <a:gd name="CX128" fmla="*/ 721 w 12151"/>
                <a:gd name="CY128" fmla="*/ 4045 h 21600"/>
                <a:gd name="CX129" fmla="*/ 852 w 12151"/>
                <a:gd name="CY129" fmla="*/ 3816 h 21600"/>
                <a:gd name="CX130" fmla="*/ 753 w 12151"/>
                <a:gd name="CY130" fmla="*/ 3619 h 21600"/>
                <a:gd name="CX131" fmla="*/ 770 w 12151"/>
                <a:gd name="CY131" fmla="*/ 3439 h 21600"/>
                <a:gd name="CX132" fmla="*/ 868 w 12151"/>
                <a:gd name="CY132" fmla="*/ 3144 h 21600"/>
                <a:gd name="CX133" fmla="*/ 999 w 12151"/>
                <a:gd name="CY133" fmla="*/ 2997 h 21600"/>
                <a:gd name="CX134" fmla="*/ 1097 w 12151"/>
                <a:gd name="CY134" fmla="*/ 2866 h 21600"/>
                <a:gd name="CX135" fmla="*/ 1114 w 12151"/>
                <a:gd name="CY135" fmla="*/ 2358 h 21600"/>
                <a:gd name="CX136" fmla="*/ 1294 w 12151"/>
                <a:gd name="CY136" fmla="*/ 2227 h 21600"/>
                <a:gd name="CX137" fmla="*/ 1425 w 12151"/>
                <a:gd name="CY137" fmla="*/ 1982 h 21600"/>
                <a:gd name="CX138" fmla="*/ 1408 w 12151"/>
                <a:gd name="CY138" fmla="*/ 1785 h 21600"/>
                <a:gd name="CX139" fmla="*/ 1425 w 12151"/>
                <a:gd name="CY139" fmla="*/ 1605 h 21600"/>
                <a:gd name="CX140" fmla="*/ 1474 w 12151"/>
                <a:gd name="CY140" fmla="*/ 1441 h 21600"/>
                <a:gd name="CX141" fmla="*/ 1719 w 12151"/>
                <a:gd name="CY141" fmla="*/ 1294 h 21600"/>
                <a:gd name="CX142" fmla="*/ 1916 w 12151"/>
                <a:gd name="CY142" fmla="*/ 1245 h 21600"/>
                <a:gd name="CX143" fmla="*/ 1998 w 12151"/>
                <a:gd name="CY143" fmla="*/ 1081 h 21600"/>
                <a:gd name="CX144" fmla="*/ 2014 w 12151"/>
                <a:gd name="CY144" fmla="*/ 966 h 21600"/>
                <a:gd name="CX145" fmla="*/ 2162 w 12151"/>
                <a:gd name="CY145" fmla="*/ 671 h 21600"/>
                <a:gd name="CX146" fmla="*/ 2375 w 12151"/>
                <a:gd name="CY146" fmla="*/ 557 h 21600"/>
                <a:gd name="CX147" fmla="*/ 2587 w 12151"/>
                <a:gd name="CY147" fmla="*/ 573 h 21600"/>
                <a:gd name="CX148" fmla="*/ 2784 w 12151"/>
                <a:gd name="CY148" fmla="*/ 590 h 21600"/>
                <a:gd name="CX149" fmla="*/ 2899 w 12151"/>
                <a:gd name="CY149" fmla="*/ 180 h 21600"/>
                <a:gd name="CX150" fmla="*/ 3062 w 12151"/>
                <a:gd name="CY150" fmla="*/ 98 h 21600"/>
                <a:gd name="CX151" fmla="*/ 3161 w 12151"/>
                <a:gd name="CY151" fmla="*/ 0 h 21600"/>
                <a:gd name="CX152" fmla="*/ 3390 w 12151"/>
                <a:gd name="CY152" fmla="*/ 0 h 21600"/>
                <a:gd name="CX153" fmla="*/ 3783 w 12151"/>
                <a:gd name="CY153" fmla="*/ 16 h 21600"/>
                <a:gd name="CX154" fmla="*/ 4045 w 12151"/>
                <a:gd name="CY154" fmla="*/ 278 h 21600"/>
                <a:gd name="CX155" fmla="*/ 4274 w 12151"/>
                <a:gd name="CY155" fmla="*/ 311 h 21600"/>
                <a:gd name="CX156" fmla="*/ 4372 w 12151"/>
                <a:gd name="CY156" fmla="*/ 606 h 21600"/>
                <a:gd name="CX157" fmla="*/ 4307 w 12151"/>
                <a:gd name="CY157" fmla="*/ 852 h 21600"/>
                <a:gd name="CX158" fmla="*/ 4274 w 12151"/>
                <a:gd name="CY158" fmla="*/ 1081 h 21600"/>
                <a:gd name="CX159" fmla="*/ 4536 w 12151"/>
                <a:gd name="CY159" fmla="*/ 1556 h 21600"/>
                <a:gd name="CX160" fmla="*/ 4978 w 12151"/>
                <a:gd name="CY160" fmla="*/ 1801 h 21600"/>
                <a:gd name="CX161" fmla="*/ 4995 w 12151"/>
                <a:gd name="CY161" fmla="*/ 1932 h 21600"/>
                <a:gd name="CX162" fmla="*/ 4995 w 12151"/>
                <a:gd name="CY162" fmla="*/ 2293 h 21600"/>
                <a:gd name="CX163" fmla="*/ 5044 w 12151"/>
                <a:gd name="CY163" fmla="*/ 2473 h 21600"/>
                <a:gd name="CX164" fmla="*/ 5470 w 12151"/>
                <a:gd name="CY164" fmla="*/ 2440 h 21600"/>
                <a:gd name="CX165" fmla="*/ 5895 w 12151"/>
                <a:gd name="CY165" fmla="*/ 2555 h 21600"/>
                <a:gd name="CX166" fmla="*/ 6010 w 12151"/>
                <a:gd name="CY166" fmla="*/ 2817 h 21600"/>
                <a:gd name="CX167" fmla="*/ 6157 w 12151"/>
                <a:gd name="CY167" fmla="*/ 2817 h 21600"/>
                <a:gd name="CX168" fmla="*/ 6272 w 12151"/>
                <a:gd name="CY168" fmla="*/ 3079 h 21600"/>
                <a:gd name="CX169" fmla="*/ 6501 w 12151"/>
                <a:gd name="CY169" fmla="*/ 3144 h 21600"/>
                <a:gd name="CX170" fmla="*/ 6600 w 12151"/>
                <a:gd name="CY170" fmla="*/ 3373 h 21600"/>
                <a:gd name="CX171" fmla="*/ 7009 w 12151"/>
                <a:gd name="CY171" fmla="*/ 3439 h 21600"/>
                <a:gd name="CX172" fmla="*/ 7074 w 12151"/>
                <a:gd name="CY172" fmla="*/ 3554 h 21600"/>
                <a:gd name="CX173" fmla="*/ 7074 w 12151"/>
                <a:gd name="CY173" fmla="*/ 3701 h 21600"/>
                <a:gd name="CX174" fmla="*/ 6960 w 12151"/>
                <a:gd name="CY174" fmla="*/ 3930 h 21600"/>
                <a:gd name="CX175" fmla="*/ 6976 w 12151"/>
                <a:gd name="CY175" fmla="*/ 4291 h 21600"/>
                <a:gd name="CX176" fmla="*/ 7091 w 12151"/>
                <a:gd name="CY176" fmla="*/ 4585 h 21600"/>
                <a:gd name="CX177" fmla="*/ 7402 w 12151"/>
                <a:gd name="CY177" fmla="*/ 4716 h 21600"/>
                <a:gd name="CX178" fmla="*/ 7467 w 12151"/>
                <a:gd name="CY178" fmla="*/ 4847 h 21600"/>
                <a:gd name="CX179" fmla="*/ 7631 w 12151"/>
                <a:gd name="CY179" fmla="*/ 5093 h 21600"/>
                <a:gd name="CX180" fmla="*/ 8106 w 12151"/>
                <a:gd name="CY180" fmla="*/ 5224 h 21600"/>
                <a:gd name="CX181" fmla="*/ 8434 w 12151"/>
                <a:gd name="CY181" fmla="*/ 5191 h 21600"/>
                <a:gd name="CX182" fmla="*/ 8745 w 12151"/>
                <a:gd name="CY182" fmla="*/ 5109 h 21600"/>
                <a:gd name="CX183" fmla="*/ 9105 w 12151"/>
                <a:gd name="CY183" fmla="*/ 5224 h 21600"/>
                <a:gd name="CX184" fmla="*/ 9318 w 12151"/>
                <a:gd name="CY184" fmla="*/ 5420 h 21600"/>
                <a:gd name="CX185" fmla="*/ 9547 w 12151"/>
                <a:gd name="CY185" fmla="*/ 5666 h 21600"/>
                <a:gd name="CX186" fmla="*/ 9727 w 12151"/>
                <a:gd name="CY186" fmla="*/ 5633 h 21600"/>
                <a:gd name="CX187" fmla="*/ 9908 w 12151"/>
                <a:gd name="CY187" fmla="*/ 5732 h 21600"/>
                <a:gd name="CX188" fmla="*/ 10104 w 12151"/>
                <a:gd name="CY188" fmla="*/ 5928 h 21600"/>
                <a:gd name="CX189" fmla="*/ 10170 w 12151"/>
                <a:gd name="CY189" fmla="*/ 6092 h 21600"/>
                <a:gd name="CX190" fmla="*/ 10120 w 12151"/>
                <a:gd name="CY190" fmla="*/ 6321 h 21600"/>
                <a:gd name="CX191" fmla="*/ 10088 w 12151"/>
                <a:gd name="CY191" fmla="*/ 6485 h 21600"/>
                <a:gd name="CX192" fmla="*/ 10137 w 12151"/>
                <a:gd name="CY192" fmla="*/ 6665 h 21600"/>
                <a:gd name="CX193" fmla="*/ 10120 w 12151"/>
                <a:gd name="CY193" fmla="*/ 6812 h 21600"/>
                <a:gd name="CX194" fmla="*/ 10104 w 12151"/>
                <a:gd name="CY194" fmla="*/ 6911 h 21600"/>
                <a:gd name="CX195" fmla="*/ 9776 w 12151"/>
                <a:gd name="CY195" fmla="*/ 7074 h 21600"/>
                <a:gd name="CX196" fmla="*/ 9695 w 12151"/>
                <a:gd name="CY196" fmla="*/ 7353 h 21600"/>
                <a:gd name="CX197" fmla="*/ 9498 w 12151"/>
                <a:gd name="CY197" fmla="*/ 7336 h 21600"/>
                <a:gd name="CX198" fmla="*/ 9334 w 12151"/>
                <a:gd name="CY198" fmla="*/ 7566 h 21600"/>
                <a:gd name="CX199" fmla="*/ 9351 w 12151"/>
                <a:gd name="CY199" fmla="*/ 7861 h 21600"/>
                <a:gd name="CX200" fmla="*/ 9482 w 12151"/>
                <a:gd name="CY200" fmla="*/ 7975 h 21600"/>
                <a:gd name="CX201" fmla="*/ 9433 w 12151"/>
                <a:gd name="CY201" fmla="*/ 8123 h 21600"/>
                <a:gd name="CX202" fmla="*/ 9236 w 12151"/>
                <a:gd name="CY202" fmla="*/ 8188 h 21600"/>
                <a:gd name="CX203" fmla="*/ 9056 w 12151"/>
                <a:gd name="CY203" fmla="*/ 8385 h 21600"/>
                <a:gd name="CX204" fmla="*/ 9040 w 12151"/>
                <a:gd name="CY204" fmla="*/ 8548 h 21600"/>
                <a:gd name="CX205" fmla="*/ 9220 w 12151"/>
                <a:gd name="CY205" fmla="*/ 8761 h 21600"/>
                <a:gd name="CX206" fmla="*/ 9514 w 12151"/>
                <a:gd name="CY206" fmla="*/ 8876 h 21600"/>
                <a:gd name="CX207" fmla="*/ 9613 w 12151"/>
                <a:gd name="CY207" fmla="*/ 9121 h 21600"/>
                <a:gd name="CX208" fmla="*/ 9908 w 12151"/>
                <a:gd name="CY208" fmla="*/ 9154 h 21600"/>
                <a:gd name="CX209" fmla="*/ 10170 w 12151"/>
                <a:gd name="CY209" fmla="*/ 8925 h 21600"/>
                <a:gd name="CX210" fmla="*/ 10202 w 12151"/>
                <a:gd name="CY210" fmla="*/ 8663 h 21600"/>
                <a:gd name="CX211" fmla="*/ 10382 w 12151"/>
                <a:gd name="CY211" fmla="*/ 8614 h 21600"/>
                <a:gd name="CX212" fmla="*/ 10432 w 12151"/>
                <a:gd name="CY212" fmla="*/ 8450 h 21600"/>
                <a:gd name="CX213" fmla="*/ 10759 w 12151"/>
                <a:gd name="CY213" fmla="*/ 8466 h 21600"/>
                <a:gd name="CX214" fmla="*/ 10890 w 12151"/>
                <a:gd name="CY214" fmla="*/ 8270 h 21600"/>
                <a:gd name="CX215" fmla="*/ 11136 w 12151"/>
                <a:gd name="CY215" fmla="*/ 8335 h 21600"/>
                <a:gd name="CX216" fmla="*/ 11218 w 12151"/>
                <a:gd name="CY216" fmla="*/ 8434 h 21600"/>
                <a:gd name="CX217" fmla="*/ 11283 w 12151"/>
                <a:gd name="CY217" fmla="*/ 8859 h 21600"/>
                <a:gd name="CX218" fmla="*/ 11529 w 12151"/>
                <a:gd name="CY218" fmla="*/ 9203 h 21600"/>
                <a:gd name="CX219" fmla="*/ 11824 w 12151"/>
                <a:gd name="CY219" fmla="*/ 9531 h 21600"/>
                <a:gd name="CX220" fmla="*/ 12118 w 12151"/>
                <a:gd name="CY220" fmla="*/ 9662 h 21600"/>
                <a:gd name="CX221" fmla="*/ 12151 w 12151"/>
                <a:gd name="CY221" fmla="*/ 9858 h 21600"/>
                <a:gd name="CX222" fmla="*/ 12135 w 12151"/>
                <a:gd name="CY222" fmla="*/ 10039 h 21600"/>
                <a:gd name="CX223" fmla="*/ 11873 w 12151"/>
                <a:gd name="CY223" fmla="*/ 10333 h 21600"/>
                <a:gd name="CX224" fmla="*/ 11594 w 12151"/>
                <a:gd name="CY224" fmla="*/ 10972 h 21600"/>
                <a:gd name="CX225" fmla="*/ 10939 w 12151"/>
                <a:gd name="CY225" fmla="*/ 11054 h 21600"/>
                <a:gd name="CX226" fmla="*/ 10808 w 12151"/>
                <a:gd name="CY226" fmla="*/ 11087 h 21600"/>
                <a:gd name="CX227" fmla="*/ 10792 w 12151"/>
                <a:gd name="CY227" fmla="*/ 11381 h 21600"/>
                <a:gd name="CX228" fmla="*/ 10497 w 12151"/>
                <a:gd name="CY228" fmla="*/ 11676 h 21600"/>
                <a:gd name="CX229" fmla="*/ 9989 w 12151"/>
                <a:gd name="CY229" fmla="*/ 11611 h 21600"/>
                <a:gd name="CX230" fmla="*/ 9776 w 12151"/>
                <a:gd name="CY230" fmla="*/ 11709 h 21600"/>
                <a:gd name="CX231" fmla="*/ 9596 w 12151"/>
                <a:gd name="CY231" fmla="*/ 11889 h 21600"/>
                <a:gd name="CX232" fmla="*/ 9334 w 12151"/>
                <a:gd name="CY232" fmla="*/ 11971 h 21600"/>
                <a:gd name="CX233" fmla="*/ 9236 w 12151"/>
                <a:gd name="CY233" fmla="*/ 12249 h 21600"/>
                <a:gd name="CX234" fmla="*/ 9236 w 12151"/>
                <a:gd name="CY234" fmla="*/ 12560 h 21600"/>
                <a:gd name="CX235" fmla="*/ 9449 w 12151"/>
                <a:gd name="CY235" fmla="*/ 13052 h 21600"/>
                <a:gd name="CX236" fmla="*/ 9596 w 12151"/>
                <a:gd name="CY236" fmla="*/ 13314 h 21600"/>
                <a:gd name="CX237" fmla="*/ 9613 w 12151"/>
                <a:gd name="CY237" fmla="*/ 13608 h 21600"/>
                <a:gd name="CX238" fmla="*/ 9482 w 12151"/>
                <a:gd name="CY238" fmla="*/ 13854 h 21600"/>
                <a:gd name="CX239" fmla="*/ 9449 w 12151"/>
                <a:gd name="CY239" fmla="*/ 14214 h 21600"/>
                <a:gd name="CX240" fmla="*/ 9318 w 12151"/>
                <a:gd name="CY240" fmla="*/ 14427 h 21600"/>
              </a:gdLst>
              <a:ahLst/>
              <a:cxnLst>
                <a:cxn ang="5400000">
                  <a:pos x="CX1" y="CY1"/>
                </a:cxn>
                <a:cxn ang="5400000">
                  <a:pos x="CX2" y="CY2"/>
                </a:cxn>
                <a:cxn ang="5400000">
                  <a:pos x="CX3" y="CY3"/>
                </a:cxn>
                <a:cxn ang="5400000">
                  <a:pos x="CX4" y="CY4"/>
                </a:cxn>
                <a:cxn ang="5400000">
                  <a:pos x="CX5" y="CY5"/>
                </a:cxn>
                <a:cxn ang="5400000">
                  <a:pos x="CX6" y="CY6"/>
                </a:cxn>
                <a:cxn ang="5400000">
                  <a:pos x="CX7" y="CY7"/>
                </a:cxn>
                <a:cxn ang="5400000">
                  <a:pos x="CX8" y="CY8"/>
                </a:cxn>
                <a:cxn ang="5400000">
                  <a:pos x="CX9" y="CY9"/>
                </a:cxn>
                <a:cxn ang="5400000">
                  <a:pos x="CX10" y="CY10"/>
                </a:cxn>
                <a:cxn ang="5400000">
                  <a:pos x="CX11" y="CY11"/>
                </a:cxn>
                <a:cxn ang="5400000">
                  <a:pos x="CX12" y="CY12"/>
                </a:cxn>
                <a:cxn ang="5400000">
                  <a:pos x="CX13" y="CY13"/>
                </a:cxn>
                <a:cxn ang="5400000">
                  <a:pos x="CX14" y="CY14"/>
                </a:cxn>
                <a:cxn ang="5400000">
                  <a:pos x="CX15" y="CY15"/>
                </a:cxn>
                <a:cxn ang="5400000">
                  <a:pos x="CX16" y="CY16"/>
                </a:cxn>
                <a:cxn ang="5400000">
                  <a:pos x="CX17" y="CY17"/>
                </a:cxn>
                <a:cxn ang="5400000">
                  <a:pos x="CX18" y="CY18"/>
                </a:cxn>
                <a:cxn ang="5400000">
                  <a:pos x="CX19" y="CY19"/>
                </a:cxn>
                <a:cxn ang="5400000">
                  <a:pos x="CX20" y="CY20"/>
                </a:cxn>
                <a:cxn ang="5400000">
                  <a:pos x="CX21" y="CY21"/>
                </a:cxn>
                <a:cxn ang="5400000">
                  <a:pos x="CX22" y="CY22"/>
                </a:cxn>
                <a:cxn ang="5400000">
                  <a:pos x="CX23" y="CY23"/>
                </a:cxn>
                <a:cxn ang="5400000">
                  <a:pos x="CX24" y="CY24"/>
                </a:cxn>
                <a:cxn ang="5400000">
                  <a:pos x="CX25" y="CY25"/>
                </a:cxn>
                <a:cxn ang="5400000">
                  <a:pos x="CX26" y="CY26"/>
                </a:cxn>
                <a:cxn ang="5400000">
                  <a:pos x="CX27" y="CY27"/>
                </a:cxn>
                <a:cxn ang="5400000">
                  <a:pos x="CX28" y="CY28"/>
                </a:cxn>
                <a:cxn ang="5400000">
                  <a:pos x="CX29" y="CY29"/>
                </a:cxn>
                <a:cxn ang="5400000">
                  <a:pos x="CX30" y="CY30"/>
                </a:cxn>
                <a:cxn ang="5400000">
                  <a:pos x="CX31" y="CY31"/>
                </a:cxn>
                <a:cxn ang="5400000">
                  <a:pos x="CX32" y="CY32"/>
                </a:cxn>
                <a:cxn ang="5400000">
                  <a:pos x="CX33" y="CY33"/>
                </a:cxn>
                <a:cxn ang="5400000">
                  <a:pos x="CX34" y="CY34"/>
                </a:cxn>
                <a:cxn ang="5400000">
                  <a:pos x="CX35" y="CY35"/>
                </a:cxn>
                <a:cxn ang="5400000">
                  <a:pos x="CX36" y="CY36"/>
                </a:cxn>
                <a:cxn ang="5400000">
                  <a:pos x="CX37" y="CY37"/>
                </a:cxn>
                <a:cxn ang="5400000">
                  <a:pos x="CX38" y="CY38"/>
                </a:cxn>
                <a:cxn ang="5400000">
                  <a:pos x="CX39" y="CY39"/>
                </a:cxn>
                <a:cxn ang="5400000">
                  <a:pos x="CX40" y="CY40"/>
                </a:cxn>
                <a:cxn ang="5400000">
                  <a:pos x="CX41" y="CY41"/>
                </a:cxn>
                <a:cxn ang="5400000">
                  <a:pos x="CX42" y="CY42"/>
                </a:cxn>
                <a:cxn ang="5400000">
                  <a:pos x="CX43" y="CY43"/>
                </a:cxn>
                <a:cxn ang="5400000">
                  <a:pos x="CX44" y="CY44"/>
                </a:cxn>
                <a:cxn ang="5400000">
                  <a:pos x="CX45" y="CY45"/>
                </a:cxn>
                <a:cxn ang="5400000">
                  <a:pos x="CX46" y="CY46"/>
                </a:cxn>
                <a:cxn ang="5400000">
                  <a:pos x="CX47" y="CY47"/>
                </a:cxn>
                <a:cxn ang="5400000">
                  <a:pos x="CX48" y="CY48"/>
                </a:cxn>
                <a:cxn ang="5400000">
                  <a:pos x="CX49" y="CY49"/>
                </a:cxn>
                <a:cxn ang="5400000">
                  <a:pos x="CX50" y="CY50"/>
                </a:cxn>
                <a:cxn ang="5400000">
                  <a:pos x="CX51" y="CY51"/>
                </a:cxn>
                <a:cxn ang="5400000">
                  <a:pos x="CX52" y="CY52"/>
                </a:cxn>
                <a:cxn ang="5400000">
                  <a:pos x="CX53" y="CY53"/>
                </a:cxn>
                <a:cxn ang="5400000">
                  <a:pos x="CX54" y="CY54"/>
                </a:cxn>
                <a:cxn ang="5400000">
                  <a:pos x="CX55" y="CY55"/>
                </a:cxn>
                <a:cxn ang="5400000">
                  <a:pos x="CX56" y="CY56"/>
                </a:cxn>
                <a:cxn ang="5400000">
                  <a:pos x="CX57" y="CY57"/>
                </a:cxn>
                <a:cxn ang="5400000">
                  <a:pos x="CX58" y="CY58"/>
                </a:cxn>
                <a:cxn ang="5400000">
                  <a:pos x="CX59" y="CY59"/>
                </a:cxn>
                <a:cxn ang="5400000">
                  <a:pos x="CX60" y="CY60"/>
                </a:cxn>
                <a:cxn ang="5400000">
                  <a:pos x="CX61" y="CY61"/>
                </a:cxn>
                <a:cxn ang="5400000">
                  <a:pos x="CX62" y="CY62"/>
                </a:cxn>
                <a:cxn ang="5400000">
                  <a:pos x="CX63" y="CY63"/>
                </a:cxn>
                <a:cxn ang="5400000">
                  <a:pos x="CX64" y="CY64"/>
                </a:cxn>
                <a:cxn ang="5400000">
                  <a:pos x="CX65" y="CY65"/>
                </a:cxn>
                <a:cxn ang="5400000">
                  <a:pos x="CX66" y="CY66"/>
                </a:cxn>
                <a:cxn ang="5400000">
                  <a:pos x="CX67" y="CY67"/>
                </a:cxn>
                <a:cxn ang="5400000">
                  <a:pos x="CX68" y="CY68"/>
                </a:cxn>
                <a:cxn ang="5400000">
                  <a:pos x="CX69" y="CY69"/>
                </a:cxn>
                <a:cxn ang="5400000">
                  <a:pos x="CX70" y="CY70"/>
                </a:cxn>
                <a:cxn ang="5400000">
                  <a:pos x="CX71" y="CY71"/>
                </a:cxn>
                <a:cxn ang="5400000">
                  <a:pos x="CX72" y="CY72"/>
                </a:cxn>
                <a:cxn ang="5400000">
                  <a:pos x="CX73" y="CY73"/>
                </a:cxn>
                <a:cxn ang="5400000">
                  <a:pos x="CX74" y="CY74"/>
                </a:cxn>
                <a:cxn ang="10800000">
                  <a:pos x="CX75" y="CY75"/>
                </a:cxn>
                <a:cxn ang="10800000">
                  <a:pos x="CX76" y="CY76"/>
                </a:cxn>
                <a:cxn ang="10800000">
                  <a:pos x="CX77" y="CY77"/>
                </a:cxn>
                <a:cxn ang="10800000">
                  <a:pos x="CX78" y="CY78"/>
                </a:cxn>
                <a:cxn ang="10800000">
                  <a:pos x="CX79" y="CY79"/>
                </a:cxn>
                <a:cxn ang="10800000">
                  <a:pos x="CX80" y="CY80"/>
                </a:cxn>
                <a:cxn ang="10800000">
                  <a:pos x="CX81" y="CY81"/>
                </a:cxn>
                <a:cxn ang="10800000">
                  <a:pos x="CX82" y="CY82"/>
                </a:cxn>
                <a:cxn ang="10800000">
                  <a:pos x="CX83" y="CY83"/>
                </a:cxn>
                <a:cxn ang="10800000">
                  <a:pos x="CX84" y="CY84"/>
                </a:cxn>
                <a:cxn ang="10800000">
                  <a:pos x="CX85" y="CY85"/>
                </a:cxn>
                <a:cxn ang="10800000">
                  <a:pos x="CX86" y="CY86"/>
                </a:cxn>
                <a:cxn ang="10800000">
                  <a:pos x="CX87" y="CY87"/>
                </a:cxn>
                <a:cxn ang="10800000">
                  <a:pos x="CX88" y="CY88"/>
                </a:cxn>
                <a:cxn ang="10800000">
                  <a:pos x="CX89" y="CY89"/>
                </a:cxn>
                <a:cxn ang="10800000">
                  <a:pos x="CX90" y="CY90"/>
                </a:cxn>
                <a:cxn ang="10800000">
                  <a:pos x="CX91" y="CY91"/>
                </a:cxn>
                <a:cxn ang="10800000">
                  <a:pos x="CX92" y="CY92"/>
                </a:cxn>
                <a:cxn ang="10800000">
                  <a:pos x="CX93" y="CY93"/>
                </a:cxn>
                <a:cxn ang="10800000">
                  <a:pos x="CX94" y="CY94"/>
                </a:cxn>
                <a:cxn ang="10800000">
                  <a:pos x="CX95" y="CY95"/>
                </a:cxn>
                <a:cxn ang="10800000">
                  <a:pos x="CX96" y="CY96"/>
                </a:cxn>
                <a:cxn ang="10800000">
                  <a:pos x="CX97" y="CY97"/>
                </a:cxn>
                <a:cxn ang="10800000">
                  <a:pos x="CX98" y="CY98"/>
                </a:cxn>
                <a:cxn ang="10800000">
                  <a:pos x="CX99" y="CY99"/>
                </a:cxn>
                <a:cxn ang="10800000">
                  <a:pos x="CX100" y="CY100"/>
                </a:cxn>
                <a:cxn ang="10800000">
                  <a:pos x="CX101" y="CY101"/>
                </a:cxn>
                <a:cxn ang="10800000">
                  <a:pos x="CX102" y="CY102"/>
                </a:cxn>
                <a:cxn ang="10800000">
                  <a:pos x="CX103" y="CY103"/>
                </a:cxn>
                <a:cxn ang="10800000">
                  <a:pos x="CX104" y="CY104"/>
                </a:cxn>
                <a:cxn ang="10800000">
                  <a:pos x="CX105" y="CY105"/>
                </a:cxn>
                <a:cxn ang="10800000">
                  <a:pos x="CX106" y="CY106"/>
                </a:cxn>
                <a:cxn ang="10800000">
                  <a:pos x="CX107" y="CY107"/>
                </a:cxn>
                <a:cxn ang="10800000">
                  <a:pos x="CX108" y="CY108"/>
                </a:cxn>
                <a:cxn ang="10800000">
                  <a:pos x="CX109" y="CY109"/>
                </a:cxn>
                <a:cxn ang="10800000">
                  <a:pos x="CX110" y="CY110"/>
                </a:cxn>
                <a:cxn ang="10800000">
                  <a:pos x="CX111" y="CY111"/>
                </a:cxn>
                <a:cxn ang="10800000">
                  <a:pos x="CX112" y="CY112"/>
                </a:cxn>
                <a:cxn ang="10800000">
                  <a:pos x="CX113" y="CY113"/>
                </a:cxn>
                <a:cxn ang="10800000">
                  <a:pos x="CX114" y="CY114"/>
                </a:cxn>
                <a:cxn ang="10800000">
                  <a:pos x="CX115" y="CY115"/>
                </a:cxn>
                <a:cxn ang="10800000">
                  <a:pos x="CX116" y="CY116"/>
                </a:cxn>
                <a:cxn ang="10800000">
                  <a:pos x="CX117" y="CY117"/>
                </a:cxn>
                <a:cxn ang="16200000">
                  <a:pos x="CX118" y="CY118"/>
                </a:cxn>
                <a:cxn ang="16200000">
                  <a:pos x="CX119" y="CY119"/>
                </a:cxn>
                <a:cxn ang="16200000">
                  <a:pos x="CX120" y="CY120"/>
                </a:cxn>
                <a:cxn ang="16200000">
                  <a:pos x="CX121" y="CY121"/>
                </a:cxn>
                <a:cxn ang="16200000">
                  <a:pos x="CX122" y="CY122"/>
                </a:cxn>
                <a:cxn ang="10800000">
                  <a:pos x="CX123" y="CY123"/>
                </a:cxn>
                <a:cxn ang="16200000">
                  <a:pos x="CX124" y="CY124"/>
                </a:cxn>
                <a:cxn ang="16200000">
                  <a:pos x="CX125" y="CY125"/>
                </a:cxn>
                <a:cxn ang="16200000">
                  <a:pos x="CX126" y="CY126"/>
                </a:cxn>
                <a:cxn ang="16200000">
                  <a:pos x="CX127" y="CY127"/>
                </a:cxn>
                <a:cxn ang="16200000">
                  <a:pos x="CX128" y="CY128"/>
                </a:cxn>
                <a:cxn ang="16200000">
                  <a:pos x="CX129" y="CY129"/>
                </a:cxn>
                <a:cxn ang="16200000">
                  <a:pos x="CX130" y="CY130"/>
                </a:cxn>
                <a:cxn ang="16200000">
                  <a:pos x="CX131" y="CY131"/>
                </a:cxn>
                <a:cxn ang="16200000">
                  <a:pos x="CX132" y="CY132"/>
                </a:cxn>
                <a:cxn ang="16200000">
                  <a:pos x="CX133" y="CY133"/>
                </a:cxn>
                <a:cxn ang="16200000">
                  <a:pos x="CX134" y="CY134"/>
                </a:cxn>
                <a:cxn ang="16200000">
                  <a:pos x="CX135" y="CY135"/>
                </a:cxn>
                <a:cxn ang="16200000">
                  <a:pos x="CX136" y="CY136"/>
                </a:cxn>
                <a:cxn ang="16200000">
                  <a:pos x="CX137" y="CY137"/>
                </a:cxn>
                <a:cxn ang="16200000">
                  <a:pos x="CX138" y="CY138"/>
                </a:cxn>
                <a:cxn ang="16200000">
                  <a:pos x="CX139" y="CY139"/>
                </a:cxn>
                <a:cxn ang="16200000">
                  <a:pos x="CX140" y="CY140"/>
                </a:cxn>
                <a:cxn ang="16200000">
                  <a:pos x="CX141" y="CY141"/>
                </a:cxn>
                <a:cxn ang="16200000">
                  <a:pos x="CX142" y="CY142"/>
                </a:cxn>
                <a:cxn ang="16200000">
                  <a:pos x="CX143" y="CY143"/>
                </a:cxn>
                <a:cxn ang="16200000">
                  <a:pos x="CX144" y="CY144"/>
                </a:cxn>
                <a:cxn ang="16200000">
                  <a:pos x="CX145" y="CY145"/>
                </a:cxn>
                <a:cxn ang="16200000">
                  <a:pos x="CX146" y="CY146"/>
                </a:cxn>
                <a:cxn ang="16200000">
                  <a:pos x="CX147" y="CY147"/>
                </a:cxn>
                <a:cxn ang="16200000">
                  <a:pos x="CX148" y="CY148"/>
                </a:cxn>
                <a:cxn ang="16200000">
                  <a:pos x="CX149" y="CY149"/>
                </a:cxn>
                <a:cxn ang="16200000">
                  <a:pos x="CX150" y="CY150"/>
                </a:cxn>
                <a:cxn ang="16200000">
                  <a:pos x="CX151" y="CY151"/>
                </a:cxn>
                <a:cxn ang="16200000">
                  <a:pos x="CX152" y="CY152"/>
                </a:cxn>
                <a:cxn ang="16200000">
                  <a:pos x="CX153" y="CY153"/>
                </a:cxn>
                <a:cxn ang="16200000">
                  <a:pos x="CX154" y="CY154"/>
                </a:cxn>
                <a:cxn ang="16200000">
                  <a:pos x="CX155" y="CY155"/>
                </a:cxn>
                <a:cxn ang="16200000">
                  <a:pos x="CX156" y="CY156"/>
                </a:cxn>
                <a:cxn ang="16200000">
                  <a:pos x="CX157" y="CY157"/>
                </a:cxn>
                <a:cxn ang="16200000">
                  <a:pos x="CX158" y="CY158"/>
                </a:cxn>
                <a:cxn ang="16200000">
                  <a:pos x="CX159" y="CY159"/>
                </a:cxn>
                <a:cxn ang="16200000">
                  <a:pos x="CX160" y="CY160"/>
                </a:cxn>
                <a:cxn ang="16200000">
                  <a:pos x="CX161" y="CY161"/>
                </a:cxn>
                <a:cxn ang="16200000">
                  <a:pos x="CX162" y="CY162"/>
                </a:cxn>
                <a:cxn ang="16200000">
                  <a:pos x="CX163" y="CY163"/>
                </a:cxn>
                <a:cxn ang="16200000">
                  <a:pos x="CX164" y="CY164"/>
                </a:cxn>
                <a:cxn ang="16200000">
                  <a:pos x="CX165" y="CY165"/>
                </a:cxn>
                <a:cxn ang="16200000">
                  <a:pos x="CX166" y="CY166"/>
                </a:cxn>
                <a:cxn ang="16200000">
                  <a:pos x="CX167" y="CY167"/>
                </a:cxn>
                <a:cxn ang="16200000">
                  <a:pos x="CX168" y="CY168"/>
                </a:cxn>
                <a:cxn ang="16200000">
                  <a:pos x="CX169" y="CY169"/>
                </a:cxn>
                <a:cxn ang="16200000">
                  <a:pos x="CX170" y="CY170"/>
                </a:cxn>
                <a:cxn ang="16200000">
                  <a:pos x="CX171" y="CY171"/>
                </a:cxn>
                <a:cxn ang="16200000">
                  <a:pos x="CX172" y="CY172"/>
                </a:cxn>
                <a:cxn ang="16200000">
                  <a:pos x="CX173" y="CY173"/>
                </a:cxn>
                <a:cxn ang="16200000">
                  <a:pos x="CX174" y="CY174"/>
                </a:cxn>
                <a:cxn ang="16200000">
                  <a:pos x="CX175" y="CY175"/>
                </a:cxn>
                <a:cxn ang="16200000">
                  <a:pos x="CX176" y="CY176"/>
                </a:cxn>
                <a:cxn ang="16200000">
                  <a:pos x="CX177" y="CY177"/>
                </a:cxn>
                <a:cxn ang="16200000">
                  <a:pos x="CX178" y="CY178"/>
                </a:cxn>
                <a:cxn ang="16200000">
                  <a:pos x="CX179" y="CY179"/>
                </a:cxn>
                <a:cxn ang="16200000">
                  <a:pos x="CX180" y="CY180"/>
                </a:cxn>
                <a:cxn ang="16200000">
                  <a:pos x="CX181" y="CY181"/>
                </a:cxn>
                <a:cxn ang="16200000">
                  <a:pos x="CX182" y="CY182"/>
                </a:cxn>
                <a:cxn ang="16200000">
                  <a:pos x="CX183" y="CY183"/>
                </a:cxn>
                <a:cxn ang="16200000">
                  <a:pos x="CX184" y="CY184"/>
                </a:cxn>
                <a:cxn ang="16200000">
                  <a:pos x="CX185" y="CY185"/>
                </a:cxn>
                <a:cxn ang="16200000">
                  <a:pos x="CX186" y="CY186"/>
                </a:cxn>
                <a:cxn ang="16200000">
                  <a:pos x="CX187" y="CY187"/>
                </a:cxn>
                <a:cxn ang="16200000">
                  <a:pos x="CX188" y="CY188"/>
                </a:cxn>
                <a:cxn ang="16200000">
                  <a:pos x="CX189" y="CY189"/>
                </a:cxn>
                <a:cxn ang="16200000">
                  <a:pos x="CX190" y="CY190"/>
                </a:cxn>
                <a:cxn ang="16200000">
                  <a:pos x="CX191" y="CY191"/>
                </a:cxn>
                <a:cxn ang="16200000">
                  <a:pos x="CX192" y="CY192"/>
                </a:cxn>
                <a:cxn ang="0">
                  <a:pos x="CX193" y="CY193"/>
                </a:cxn>
                <a:cxn ang="0">
                  <a:pos x="CX194" y="CY194"/>
                </a:cxn>
                <a:cxn ang="16200000">
                  <a:pos x="CX195" y="CY195"/>
                </a:cxn>
                <a:cxn ang="0">
                  <a:pos x="CX196" y="CY196"/>
                </a:cxn>
                <a:cxn ang="16200000">
                  <a:pos x="CX197" y="CY197"/>
                </a:cxn>
                <a:cxn ang="0">
                  <a:pos x="CX198" y="CY198"/>
                </a:cxn>
                <a:cxn ang="0">
                  <a:pos x="CX199" y="CY199"/>
                </a:cxn>
                <a:cxn ang="0">
                  <a:pos x="CX200" y="CY200"/>
                </a:cxn>
                <a:cxn ang="0">
                  <a:pos x="CX201" y="CY201"/>
                </a:cxn>
                <a:cxn ang="0">
                  <a:pos x="CX202" y="CY202"/>
                </a:cxn>
                <a:cxn ang="0">
                  <a:pos x="CX203" y="CY203"/>
                </a:cxn>
                <a:cxn ang="0">
                  <a:pos x="CX204" y="CY204"/>
                </a:cxn>
                <a:cxn ang="0">
                  <a:pos x="CX205" y="CY205"/>
                </a:cxn>
                <a:cxn ang="0">
                  <a:pos x="CX206" y="CY206"/>
                </a:cxn>
                <a:cxn ang="0">
                  <a:pos x="CX207" y="CY207"/>
                </a:cxn>
                <a:cxn ang="0">
                  <a:pos x="CX208" y="CY208"/>
                </a:cxn>
                <a:cxn ang="0">
                  <a:pos x="CX209" y="CY209"/>
                </a:cxn>
                <a:cxn ang="0">
                  <a:pos x="CX210" y="CY210"/>
                </a:cxn>
                <a:cxn ang="0">
                  <a:pos x="CX211" y="CY211"/>
                </a:cxn>
                <a:cxn ang="0">
                  <a:pos x="CX212" y="CY212"/>
                </a:cxn>
                <a:cxn ang="0">
                  <a:pos x="CX213" y="CY213"/>
                </a:cxn>
                <a:cxn ang="0">
                  <a:pos x="CX214" y="CY214"/>
                </a:cxn>
                <a:cxn ang="0">
                  <a:pos x="CX215" y="CY215"/>
                </a:cxn>
                <a:cxn ang="0">
                  <a:pos x="CX216" y="CY216"/>
                </a:cxn>
                <a:cxn ang="0">
                  <a:pos x="CX217" y="CY217"/>
                </a:cxn>
                <a:cxn ang="0">
                  <a:pos x="CX218" y="CY218"/>
                </a:cxn>
                <a:cxn ang="0">
                  <a:pos x="CX219" y="CY219"/>
                </a:cxn>
                <a:cxn ang="0">
                  <a:pos x="CX220" y="CY220"/>
                </a:cxn>
                <a:cxn ang="0">
                  <a:pos x="CX221" y="CY221"/>
                </a:cxn>
                <a:cxn ang="0">
                  <a:pos x="CX222" y="CY222"/>
                </a:cxn>
                <a:cxn ang="0">
                  <a:pos x="CX223" y="CY223"/>
                </a:cxn>
                <a:cxn ang="0">
                  <a:pos x="CX224" y="CY224"/>
                </a:cxn>
                <a:cxn ang="0">
                  <a:pos x="CX225" y="CY225"/>
                </a:cxn>
                <a:cxn ang="0">
                  <a:pos x="CX226" y="CY226"/>
                </a:cxn>
                <a:cxn ang="0">
                  <a:pos x="CX227" y="CY227"/>
                </a:cxn>
                <a:cxn ang="0">
                  <a:pos x="CX228" y="CY228"/>
                </a:cxn>
                <a:cxn ang="0">
                  <a:pos x="CX229" y="CY229"/>
                </a:cxn>
                <a:cxn ang="0">
                  <a:pos x="CX230" y="CY230"/>
                </a:cxn>
                <a:cxn ang="0">
                  <a:pos x="CX231" y="CY231"/>
                </a:cxn>
                <a:cxn ang="0">
                  <a:pos x="CX232" y="CY232"/>
                </a:cxn>
                <a:cxn ang="0">
                  <a:pos x="CX233" y="CY233"/>
                </a:cxn>
                <a:cxn ang="0">
                  <a:pos x="CX234" y="CY234"/>
                </a:cxn>
                <a:cxn ang="0">
                  <a:pos x="CX235" y="CY235"/>
                </a:cxn>
                <a:cxn ang="0">
                  <a:pos x="CX236" y="CY236"/>
                </a:cxn>
                <a:cxn ang="0">
                  <a:pos x="CX237" y="CY237"/>
                </a:cxn>
                <a:cxn ang="0">
                  <a:pos x="CX238" y="CY238"/>
                </a:cxn>
                <a:cxn ang="5400000">
                  <a:pos x="CX239" y="CY239"/>
                </a:cxn>
                <a:cxn ang="5400000">
                  <a:pos x="CX240" y="CY240"/>
                </a:cxn>
              </a:cxnLst>
              <a:rect l="l" t="t" r="r" b="b"/>
              <a:pathLst>
                <a:path w="742" h="1319">
                  <a:moveTo>
                    <a:pt x="569" y="881"/>
                  </a:moveTo>
                  <a:lnTo>
                    <a:pt x="606" y="907"/>
                  </a:lnTo>
                  <a:lnTo>
                    <a:pt x="616" y="934"/>
                  </a:lnTo>
                  <a:lnTo>
                    <a:pt x="637" y="960"/>
                  </a:lnTo>
                  <a:lnTo>
                    <a:pt x="621" y="976"/>
                  </a:lnTo>
                  <a:lnTo>
                    <a:pt x="612" y="1002"/>
                  </a:lnTo>
                  <a:lnTo>
                    <a:pt x="615" y="1019"/>
                  </a:lnTo>
                  <a:lnTo>
                    <a:pt x="607" y="1037"/>
                  </a:lnTo>
                  <a:lnTo>
                    <a:pt x="562" y="993"/>
                  </a:lnTo>
                  <a:lnTo>
                    <a:pt x="527" y="1001"/>
                  </a:lnTo>
                  <a:lnTo>
                    <a:pt x="525" y="1011"/>
                  </a:lnTo>
                  <a:lnTo>
                    <a:pt x="525" y="1023"/>
                  </a:lnTo>
                  <a:lnTo>
                    <a:pt x="515" y="1029"/>
                  </a:lnTo>
                  <a:lnTo>
                    <a:pt x="507" y="1031"/>
                  </a:lnTo>
                  <a:lnTo>
                    <a:pt x="495" y="1031"/>
                  </a:lnTo>
                  <a:lnTo>
                    <a:pt x="487" y="1045"/>
                  </a:lnTo>
                  <a:lnTo>
                    <a:pt x="479" y="1045"/>
                  </a:lnTo>
                  <a:lnTo>
                    <a:pt x="478" y="1030"/>
                  </a:lnTo>
                  <a:lnTo>
                    <a:pt x="484" y="1011"/>
                  </a:lnTo>
                  <a:lnTo>
                    <a:pt x="478" y="995"/>
                  </a:lnTo>
                  <a:lnTo>
                    <a:pt x="451" y="997"/>
                  </a:lnTo>
                  <a:lnTo>
                    <a:pt x="439" y="1011"/>
                  </a:lnTo>
                  <a:lnTo>
                    <a:pt x="443" y="1033"/>
                  </a:lnTo>
                  <a:lnTo>
                    <a:pt x="422" y="1057"/>
                  </a:lnTo>
                  <a:lnTo>
                    <a:pt x="404" y="1095"/>
                  </a:lnTo>
                  <a:lnTo>
                    <a:pt x="384" y="1104"/>
                  </a:lnTo>
                  <a:lnTo>
                    <a:pt x="378" y="1116"/>
                  </a:lnTo>
                  <a:lnTo>
                    <a:pt x="384" y="1128"/>
                  </a:lnTo>
                  <a:lnTo>
                    <a:pt x="362" y="1159"/>
                  </a:lnTo>
                  <a:lnTo>
                    <a:pt x="356" y="1198"/>
                  </a:lnTo>
                  <a:lnTo>
                    <a:pt x="342" y="1210"/>
                  </a:lnTo>
                  <a:lnTo>
                    <a:pt x="305" y="1218"/>
                  </a:lnTo>
                  <a:lnTo>
                    <a:pt x="295" y="1233"/>
                  </a:lnTo>
                  <a:lnTo>
                    <a:pt x="290" y="1275"/>
                  </a:lnTo>
                  <a:lnTo>
                    <a:pt x="271" y="1288"/>
                  </a:lnTo>
                  <a:lnTo>
                    <a:pt x="255" y="1302"/>
                  </a:lnTo>
                  <a:lnTo>
                    <a:pt x="251" y="1315"/>
                  </a:lnTo>
                  <a:lnTo>
                    <a:pt x="240" y="1319"/>
                  </a:lnTo>
                  <a:lnTo>
                    <a:pt x="230" y="1309"/>
                  </a:lnTo>
                  <a:lnTo>
                    <a:pt x="217" y="1309"/>
                  </a:lnTo>
                  <a:lnTo>
                    <a:pt x="215" y="1297"/>
                  </a:lnTo>
                  <a:lnTo>
                    <a:pt x="228" y="1296"/>
                  </a:lnTo>
                  <a:lnTo>
                    <a:pt x="237" y="1295"/>
                  </a:lnTo>
                  <a:lnTo>
                    <a:pt x="236" y="1288"/>
                  </a:lnTo>
                  <a:lnTo>
                    <a:pt x="231" y="1278"/>
                  </a:lnTo>
                  <a:lnTo>
                    <a:pt x="219" y="1277"/>
                  </a:lnTo>
                  <a:lnTo>
                    <a:pt x="205" y="1276"/>
                  </a:lnTo>
                  <a:lnTo>
                    <a:pt x="205" y="1264"/>
                  </a:lnTo>
                  <a:lnTo>
                    <a:pt x="210" y="1254"/>
                  </a:lnTo>
                  <a:lnTo>
                    <a:pt x="209" y="1229"/>
                  </a:lnTo>
                  <a:lnTo>
                    <a:pt x="140" y="1203"/>
                  </a:lnTo>
                  <a:lnTo>
                    <a:pt x="126" y="1209"/>
                  </a:lnTo>
                  <a:lnTo>
                    <a:pt x="88" y="1205"/>
                  </a:lnTo>
                  <a:lnTo>
                    <a:pt x="86" y="1187"/>
                  </a:lnTo>
                  <a:lnTo>
                    <a:pt x="73" y="1170"/>
                  </a:lnTo>
                  <a:lnTo>
                    <a:pt x="57" y="1167"/>
                  </a:lnTo>
                  <a:lnTo>
                    <a:pt x="62" y="1155"/>
                  </a:lnTo>
                  <a:lnTo>
                    <a:pt x="48" y="1134"/>
                  </a:lnTo>
                  <a:lnTo>
                    <a:pt x="32" y="1126"/>
                  </a:lnTo>
                  <a:lnTo>
                    <a:pt x="36" y="1117"/>
                  </a:lnTo>
                  <a:lnTo>
                    <a:pt x="67" y="1117"/>
                  </a:lnTo>
                  <a:lnTo>
                    <a:pt x="95" y="1093"/>
                  </a:lnTo>
                  <a:lnTo>
                    <a:pt x="114" y="1080"/>
                  </a:lnTo>
                  <a:lnTo>
                    <a:pt x="124" y="1076"/>
                  </a:lnTo>
                  <a:lnTo>
                    <a:pt x="129" y="1060"/>
                  </a:lnTo>
                  <a:lnTo>
                    <a:pt x="129" y="1048"/>
                  </a:lnTo>
                  <a:lnTo>
                    <a:pt x="128" y="1032"/>
                  </a:lnTo>
                  <a:lnTo>
                    <a:pt x="127" y="1019"/>
                  </a:lnTo>
                  <a:lnTo>
                    <a:pt x="120" y="1001"/>
                  </a:lnTo>
                  <a:lnTo>
                    <a:pt x="109" y="984"/>
                  </a:lnTo>
                  <a:lnTo>
                    <a:pt x="119" y="963"/>
                  </a:lnTo>
                  <a:lnTo>
                    <a:pt x="131" y="948"/>
                  </a:lnTo>
                  <a:lnTo>
                    <a:pt x="133" y="921"/>
                  </a:lnTo>
                  <a:lnTo>
                    <a:pt x="132" y="898"/>
                  </a:lnTo>
                  <a:lnTo>
                    <a:pt x="140" y="886"/>
                  </a:lnTo>
                  <a:lnTo>
                    <a:pt x="149" y="864"/>
                  </a:lnTo>
                  <a:lnTo>
                    <a:pt x="156" y="855"/>
                  </a:lnTo>
                  <a:lnTo>
                    <a:pt x="169" y="845"/>
                  </a:lnTo>
                  <a:lnTo>
                    <a:pt x="169" y="833"/>
                  </a:lnTo>
                  <a:lnTo>
                    <a:pt x="159" y="820"/>
                  </a:lnTo>
                  <a:lnTo>
                    <a:pt x="145" y="815"/>
                  </a:lnTo>
                  <a:lnTo>
                    <a:pt x="129" y="807"/>
                  </a:lnTo>
                  <a:lnTo>
                    <a:pt x="124" y="799"/>
                  </a:lnTo>
                  <a:lnTo>
                    <a:pt x="107" y="781"/>
                  </a:lnTo>
                  <a:lnTo>
                    <a:pt x="104" y="766"/>
                  </a:lnTo>
                  <a:lnTo>
                    <a:pt x="69" y="762"/>
                  </a:lnTo>
                  <a:lnTo>
                    <a:pt x="39" y="762"/>
                  </a:lnTo>
                  <a:lnTo>
                    <a:pt x="30" y="757"/>
                  </a:lnTo>
                  <a:lnTo>
                    <a:pt x="19" y="736"/>
                  </a:lnTo>
                  <a:lnTo>
                    <a:pt x="22" y="721"/>
                  </a:lnTo>
                  <a:lnTo>
                    <a:pt x="1" y="703"/>
                  </a:lnTo>
                  <a:lnTo>
                    <a:pt x="0" y="677"/>
                  </a:lnTo>
                  <a:lnTo>
                    <a:pt x="1" y="642"/>
                  </a:lnTo>
                  <a:lnTo>
                    <a:pt x="8" y="621"/>
                  </a:lnTo>
                  <a:lnTo>
                    <a:pt x="15" y="610"/>
                  </a:lnTo>
                  <a:lnTo>
                    <a:pt x="12" y="589"/>
                  </a:lnTo>
                  <a:lnTo>
                    <a:pt x="33" y="571"/>
                  </a:lnTo>
                  <a:lnTo>
                    <a:pt x="42" y="572"/>
                  </a:lnTo>
                  <a:lnTo>
                    <a:pt x="39" y="557"/>
                  </a:lnTo>
                  <a:lnTo>
                    <a:pt x="43" y="542"/>
                  </a:lnTo>
                  <a:lnTo>
                    <a:pt x="54" y="535"/>
                  </a:lnTo>
                  <a:lnTo>
                    <a:pt x="70" y="524"/>
                  </a:lnTo>
                  <a:lnTo>
                    <a:pt x="91" y="512"/>
                  </a:lnTo>
                  <a:lnTo>
                    <a:pt x="101" y="493"/>
                  </a:lnTo>
                  <a:lnTo>
                    <a:pt x="106" y="464"/>
                  </a:lnTo>
                  <a:lnTo>
                    <a:pt x="105" y="445"/>
                  </a:lnTo>
                  <a:lnTo>
                    <a:pt x="106" y="431"/>
                  </a:lnTo>
                  <a:lnTo>
                    <a:pt x="113" y="418"/>
                  </a:lnTo>
                  <a:lnTo>
                    <a:pt x="109" y="404"/>
                  </a:lnTo>
                  <a:lnTo>
                    <a:pt x="87" y="389"/>
                  </a:lnTo>
                  <a:lnTo>
                    <a:pt x="80" y="384"/>
                  </a:lnTo>
                  <a:lnTo>
                    <a:pt x="60" y="382"/>
                  </a:lnTo>
                  <a:lnTo>
                    <a:pt x="57" y="371"/>
                  </a:lnTo>
                  <a:lnTo>
                    <a:pt x="48" y="365"/>
                  </a:lnTo>
                  <a:lnTo>
                    <a:pt x="38" y="359"/>
                  </a:lnTo>
                  <a:lnTo>
                    <a:pt x="46" y="350"/>
                  </a:lnTo>
                  <a:lnTo>
                    <a:pt x="53" y="339"/>
                  </a:lnTo>
                  <a:lnTo>
                    <a:pt x="55" y="325"/>
                  </a:lnTo>
                  <a:lnTo>
                    <a:pt x="54" y="317"/>
                  </a:lnTo>
                  <a:lnTo>
                    <a:pt x="42" y="304"/>
                  </a:lnTo>
                  <a:lnTo>
                    <a:pt x="24" y="307"/>
                  </a:lnTo>
                  <a:lnTo>
                    <a:pt x="13" y="302"/>
                  </a:lnTo>
                  <a:lnTo>
                    <a:pt x="8" y="288"/>
                  </a:lnTo>
                  <a:lnTo>
                    <a:pt x="12" y="274"/>
                  </a:lnTo>
                  <a:lnTo>
                    <a:pt x="24" y="270"/>
                  </a:lnTo>
                  <a:lnTo>
                    <a:pt x="34" y="258"/>
                  </a:lnTo>
                  <a:lnTo>
                    <a:pt x="44" y="247"/>
                  </a:lnTo>
                  <a:lnTo>
                    <a:pt x="52" y="233"/>
                  </a:lnTo>
                  <a:lnTo>
                    <a:pt x="46" y="221"/>
                  </a:lnTo>
                  <a:lnTo>
                    <a:pt x="47" y="210"/>
                  </a:lnTo>
                  <a:lnTo>
                    <a:pt x="53" y="192"/>
                  </a:lnTo>
                  <a:lnTo>
                    <a:pt x="61" y="183"/>
                  </a:lnTo>
                  <a:lnTo>
                    <a:pt x="67" y="175"/>
                  </a:lnTo>
                  <a:lnTo>
                    <a:pt x="68" y="144"/>
                  </a:lnTo>
                  <a:lnTo>
                    <a:pt x="79" y="136"/>
                  </a:lnTo>
                  <a:lnTo>
                    <a:pt x="87" y="121"/>
                  </a:lnTo>
                  <a:lnTo>
                    <a:pt x="86" y="109"/>
                  </a:lnTo>
                  <a:lnTo>
                    <a:pt x="87" y="98"/>
                  </a:lnTo>
                  <a:lnTo>
                    <a:pt x="90" y="88"/>
                  </a:lnTo>
                  <a:lnTo>
                    <a:pt x="105" y="79"/>
                  </a:lnTo>
                  <a:lnTo>
                    <a:pt x="117" y="76"/>
                  </a:lnTo>
                  <a:lnTo>
                    <a:pt x="122" y="66"/>
                  </a:lnTo>
                  <a:lnTo>
                    <a:pt x="123" y="59"/>
                  </a:lnTo>
                  <a:lnTo>
                    <a:pt x="132" y="41"/>
                  </a:lnTo>
                  <a:lnTo>
                    <a:pt x="145" y="34"/>
                  </a:lnTo>
                  <a:lnTo>
                    <a:pt x="158" y="35"/>
                  </a:lnTo>
                  <a:lnTo>
                    <a:pt x="170" y="36"/>
                  </a:lnTo>
                  <a:lnTo>
                    <a:pt x="177" y="11"/>
                  </a:lnTo>
                  <a:lnTo>
                    <a:pt x="187" y="6"/>
                  </a:lnTo>
                  <a:lnTo>
                    <a:pt x="193" y="0"/>
                  </a:lnTo>
                  <a:lnTo>
                    <a:pt x="207" y="0"/>
                  </a:lnTo>
                  <a:lnTo>
                    <a:pt x="231" y="1"/>
                  </a:lnTo>
                  <a:lnTo>
                    <a:pt x="247" y="17"/>
                  </a:lnTo>
                  <a:lnTo>
                    <a:pt x="261" y="19"/>
                  </a:lnTo>
                  <a:lnTo>
                    <a:pt x="267" y="37"/>
                  </a:lnTo>
                  <a:lnTo>
                    <a:pt x="263" y="52"/>
                  </a:lnTo>
                  <a:lnTo>
                    <a:pt x="261" y="66"/>
                  </a:lnTo>
                  <a:lnTo>
                    <a:pt x="277" y="95"/>
                  </a:lnTo>
                  <a:lnTo>
                    <a:pt x="304" y="110"/>
                  </a:lnTo>
                  <a:lnTo>
                    <a:pt x="305" y="118"/>
                  </a:lnTo>
                  <a:lnTo>
                    <a:pt x="305" y="140"/>
                  </a:lnTo>
                  <a:lnTo>
                    <a:pt x="308" y="151"/>
                  </a:lnTo>
                  <a:lnTo>
                    <a:pt x="334" y="149"/>
                  </a:lnTo>
                  <a:lnTo>
                    <a:pt x="360" y="156"/>
                  </a:lnTo>
                  <a:lnTo>
                    <a:pt x="367" y="172"/>
                  </a:lnTo>
                  <a:lnTo>
                    <a:pt x="376" y="172"/>
                  </a:lnTo>
                  <a:lnTo>
                    <a:pt x="383" y="188"/>
                  </a:lnTo>
                  <a:lnTo>
                    <a:pt x="397" y="192"/>
                  </a:lnTo>
                  <a:lnTo>
                    <a:pt x="403" y="206"/>
                  </a:lnTo>
                  <a:lnTo>
                    <a:pt x="428" y="210"/>
                  </a:lnTo>
                  <a:lnTo>
                    <a:pt x="432" y="217"/>
                  </a:lnTo>
                  <a:lnTo>
                    <a:pt x="432" y="226"/>
                  </a:lnTo>
                  <a:lnTo>
                    <a:pt x="425" y="240"/>
                  </a:lnTo>
                  <a:lnTo>
                    <a:pt x="426" y="262"/>
                  </a:lnTo>
                  <a:lnTo>
                    <a:pt x="433" y="280"/>
                  </a:lnTo>
                  <a:lnTo>
                    <a:pt x="452" y="288"/>
                  </a:lnTo>
                  <a:lnTo>
                    <a:pt x="456" y="296"/>
                  </a:lnTo>
                  <a:lnTo>
                    <a:pt x="466" y="311"/>
                  </a:lnTo>
                  <a:lnTo>
                    <a:pt x="495" y="319"/>
                  </a:lnTo>
                  <a:lnTo>
                    <a:pt x="515" y="317"/>
                  </a:lnTo>
                  <a:lnTo>
                    <a:pt x="534" y="312"/>
                  </a:lnTo>
                  <a:lnTo>
                    <a:pt x="556" y="319"/>
                  </a:lnTo>
                  <a:lnTo>
                    <a:pt x="569" y="331"/>
                  </a:lnTo>
                  <a:lnTo>
                    <a:pt x="583" y="346"/>
                  </a:lnTo>
                  <a:lnTo>
                    <a:pt x="594" y="344"/>
                  </a:lnTo>
                  <a:lnTo>
                    <a:pt x="605" y="350"/>
                  </a:lnTo>
                  <a:lnTo>
                    <a:pt x="617" y="362"/>
                  </a:lnTo>
                  <a:lnTo>
                    <a:pt x="621" y="372"/>
                  </a:lnTo>
                  <a:lnTo>
                    <a:pt x="618" y="386"/>
                  </a:lnTo>
                  <a:lnTo>
                    <a:pt x="616" y="396"/>
                  </a:lnTo>
                  <a:lnTo>
                    <a:pt x="619" y="407"/>
                  </a:lnTo>
                  <a:lnTo>
                    <a:pt x="618" y="416"/>
                  </a:lnTo>
                  <a:lnTo>
                    <a:pt x="617" y="422"/>
                  </a:lnTo>
                  <a:lnTo>
                    <a:pt x="597" y="432"/>
                  </a:lnTo>
                  <a:lnTo>
                    <a:pt x="592" y="449"/>
                  </a:lnTo>
                  <a:lnTo>
                    <a:pt x="580" y="448"/>
                  </a:lnTo>
                  <a:lnTo>
                    <a:pt x="570" y="462"/>
                  </a:lnTo>
                  <a:lnTo>
                    <a:pt x="571" y="480"/>
                  </a:lnTo>
                  <a:lnTo>
                    <a:pt x="579" y="487"/>
                  </a:lnTo>
                  <a:lnTo>
                    <a:pt x="576" y="496"/>
                  </a:lnTo>
                  <a:lnTo>
                    <a:pt x="564" y="500"/>
                  </a:lnTo>
                  <a:lnTo>
                    <a:pt x="553" y="512"/>
                  </a:lnTo>
                  <a:lnTo>
                    <a:pt x="552" y="522"/>
                  </a:lnTo>
                  <a:lnTo>
                    <a:pt x="563" y="535"/>
                  </a:lnTo>
                  <a:lnTo>
                    <a:pt x="581" y="542"/>
                  </a:lnTo>
                  <a:lnTo>
                    <a:pt x="587" y="557"/>
                  </a:lnTo>
                  <a:lnTo>
                    <a:pt x="605" y="559"/>
                  </a:lnTo>
                  <a:lnTo>
                    <a:pt x="621" y="545"/>
                  </a:lnTo>
                  <a:lnTo>
                    <a:pt x="623" y="529"/>
                  </a:lnTo>
                  <a:lnTo>
                    <a:pt x="634" y="526"/>
                  </a:lnTo>
                  <a:lnTo>
                    <a:pt x="637" y="516"/>
                  </a:lnTo>
                  <a:lnTo>
                    <a:pt x="657" y="517"/>
                  </a:lnTo>
                  <a:lnTo>
                    <a:pt x="665" y="505"/>
                  </a:lnTo>
                  <a:lnTo>
                    <a:pt x="680" y="509"/>
                  </a:lnTo>
                  <a:lnTo>
                    <a:pt x="685" y="515"/>
                  </a:lnTo>
                  <a:lnTo>
                    <a:pt x="689" y="541"/>
                  </a:lnTo>
                  <a:lnTo>
                    <a:pt x="704" y="562"/>
                  </a:lnTo>
                  <a:lnTo>
                    <a:pt x="722" y="582"/>
                  </a:lnTo>
                  <a:lnTo>
                    <a:pt x="740" y="590"/>
                  </a:lnTo>
                  <a:lnTo>
                    <a:pt x="742" y="602"/>
                  </a:lnTo>
                  <a:lnTo>
                    <a:pt x="741" y="613"/>
                  </a:lnTo>
                  <a:lnTo>
                    <a:pt x="725" y="631"/>
                  </a:lnTo>
                  <a:lnTo>
                    <a:pt x="708" y="670"/>
                  </a:lnTo>
                  <a:lnTo>
                    <a:pt x="668" y="675"/>
                  </a:lnTo>
                  <a:lnTo>
                    <a:pt x="660" y="677"/>
                  </a:lnTo>
                  <a:lnTo>
                    <a:pt x="659" y="695"/>
                  </a:lnTo>
                  <a:lnTo>
                    <a:pt x="641" y="713"/>
                  </a:lnTo>
                  <a:lnTo>
                    <a:pt x="610" y="709"/>
                  </a:lnTo>
                  <a:lnTo>
                    <a:pt x="597" y="715"/>
                  </a:lnTo>
                  <a:lnTo>
                    <a:pt x="586" y="726"/>
                  </a:lnTo>
                  <a:lnTo>
                    <a:pt x="570" y="731"/>
                  </a:lnTo>
                  <a:lnTo>
                    <a:pt x="564" y="748"/>
                  </a:lnTo>
                  <a:lnTo>
                    <a:pt x="564" y="767"/>
                  </a:lnTo>
                  <a:lnTo>
                    <a:pt x="577" y="797"/>
                  </a:lnTo>
                  <a:lnTo>
                    <a:pt x="586" y="813"/>
                  </a:lnTo>
                  <a:lnTo>
                    <a:pt x="587" y="831"/>
                  </a:lnTo>
                  <a:lnTo>
                    <a:pt x="579" y="846"/>
                  </a:lnTo>
                  <a:lnTo>
                    <a:pt x="577" y="868"/>
                  </a:lnTo>
                  <a:lnTo>
                    <a:pt x="569" y="881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4" name="図形 33"/>
            <p:cNvSpPr>
              <a:spLocks noChangeAspect="1"/>
            </p:cNvSpPr>
            <p:nvPr/>
          </p:nvSpPr>
          <p:spPr>
            <a:xfrm>
              <a:off x="2020887" y="4487862"/>
              <a:ext cx="630238" cy="1311275"/>
            </a:xfrm>
            <a:custGeom>
              <a:avLst/>
              <a:gdLst>
                <a:gd name="CX1" fmla="*/ 4812 w 10382"/>
                <a:gd name="CY1" fmla="*/ 2040 h 21600"/>
                <a:gd name="CX2" fmla="*/ 4812 w 10382"/>
                <a:gd name="CY2" fmla="*/ 2040 h 21600"/>
                <a:gd name="CX3" fmla="*/ 5073 w 10382"/>
                <a:gd name="CY3" fmla="*/ 1700 h 21600"/>
                <a:gd name="CX4" fmla="*/ 5492 w 10382"/>
                <a:gd name="CY4" fmla="*/ 1595 h 21600"/>
                <a:gd name="CX5" fmla="*/ 5805 w 10382"/>
                <a:gd name="CY5" fmla="*/ 1857 h 21600"/>
                <a:gd name="CX6" fmla="*/ 6093 w 10382"/>
                <a:gd name="CY6" fmla="*/ 1674 h 21600"/>
                <a:gd name="CX7" fmla="*/ 5962 w 10382"/>
                <a:gd name="CY7" fmla="*/ 1281 h 21600"/>
                <a:gd name="CX8" fmla="*/ 6354 w 10382"/>
                <a:gd name="CY8" fmla="*/ 941 h 21600"/>
                <a:gd name="CX9" fmla="*/ 6904 w 10382"/>
                <a:gd name="CY9" fmla="*/ 915 h 21600"/>
                <a:gd name="CX10" fmla="*/ 7427 w 10382"/>
                <a:gd name="CY10" fmla="*/ 837 h 21600"/>
                <a:gd name="CX11" fmla="*/ 7767 w 10382"/>
                <a:gd name="CY11" fmla="*/ 915 h 21600"/>
                <a:gd name="CX12" fmla="*/ 8185 w 10382"/>
                <a:gd name="CY12" fmla="*/ 732 h 21600"/>
                <a:gd name="CX13" fmla="*/ 8603 w 10382"/>
                <a:gd name="CY13" fmla="*/ 758 h 21600"/>
                <a:gd name="CX14" fmla="*/ 8917 w 10382"/>
                <a:gd name="CY14" fmla="*/ 601 h 21600"/>
                <a:gd name="CX15" fmla="*/ 9309 w 10382"/>
                <a:gd name="CY15" fmla="*/ 628 h 21600"/>
                <a:gd name="CX16" fmla="*/ 9754 w 10382"/>
                <a:gd name="CY16" fmla="*/ 366 h 21600"/>
                <a:gd name="CX17" fmla="*/ 10172 w 10382"/>
                <a:gd name="CY17" fmla="*/ 0 h 21600"/>
                <a:gd name="CX18" fmla="*/ 10382 w 10382"/>
                <a:gd name="CY18" fmla="*/ 26 h 21600"/>
                <a:gd name="CX19" fmla="*/ 10329 w 10382"/>
                <a:gd name="CY19" fmla="*/ 497 h 21600"/>
                <a:gd name="CX20" fmla="*/ 10042 w 10382"/>
                <a:gd name="CY20" fmla="*/ 785 h 21600"/>
                <a:gd name="CX21" fmla="*/ 9571 w 10382"/>
                <a:gd name="CY21" fmla="*/ 968 h 21600"/>
                <a:gd name="CX22" fmla="*/ 9571 w 10382"/>
                <a:gd name="CY22" fmla="*/ 1308 h 21600"/>
                <a:gd name="CX23" fmla="*/ 9231 w 10382"/>
                <a:gd name="CY23" fmla="*/ 1308 h 21600"/>
                <a:gd name="CX24" fmla="*/ 8865 w 10382"/>
                <a:gd name="CY24" fmla="*/ 1674 h 21600"/>
                <a:gd name="CX25" fmla="*/ 8708 w 10382"/>
                <a:gd name="CY25" fmla="*/ 2380 h 21600"/>
                <a:gd name="CX26" fmla="*/ 8211 w 10382"/>
                <a:gd name="CY26" fmla="*/ 2693 h 21600"/>
                <a:gd name="CX27" fmla="*/ 7923 w 10382"/>
                <a:gd name="CY27" fmla="*/ 3086 h 21600"/>
                <a:gd name="CX28" fmla="*/ 7897 w 10382"/>
                <a:gd name="CY28" fmla="*/ 3347 h 21600"/>
                <a:gd name="CX29" fmla="*/ 8080 w 10382"/>
                <a:gd name="CY29" fmla="*/ 3792 h 21600"/>
                <a:gd name="CX30" fmla="*/ 8159 w 10382"/>
                <a:gd name="CY30" fmla="*/ 4184 h 21600"/>
                <a:gd name="CX31" fmla="*/ 7897 w 10382"/>
                <a:gd name="CY31" fmla="*/ 4498 h 21600"/>
                <a:gd name="CX32" fmla="*/ 7767 w 10382"/>
                <a:gd name="CY32" fmla="*/ 4576 h 21600"/>
                <a:gd name="CX33" fmla="*/ 7453 w 10382"/>
                <a:gd name="CY33" fmla="*/ 4602 h 21600"/>
                <a:gd name="CX34" fmla="*/ 7296 w 10382"/>
                <a:gd name="CY34" fmla="*/ 5152 h 21600"/>
                <a:gd name="CX35" fmla="*/ 7087 w 10382"/>
                <a:gd name="CY35" fmla="*/ 5335 h 21600"/>
                <a:gd name="CX36" fmla="*/ 7034 w 10382"/>
                <a:gd name="CY36" fmla="*/ 5805 h 21600"/>
                <a:gd name="CX37" fmla="*/ 7087 w 10382"/>
                <a:gd name="CY37" fmla="*/ 6067 h 21600"/>
                <a:gd name="CX38" fmla="*/ 6668 w 10382"/>
                <a:gd name="CY38" fmla="*/ 6381 h 21600"/>
                <a:gd name="CX39" fmla="*/ 6198 w 10382"/>
                <a:gd name="CY39" fmla="*/ 6459 h 21600"/>
                <a:gd name="CX40" fmla="*/ 5492 w 10382"/>
                <a:gd name="CY40" fmla="*/ 7165 h 21600"/>
                <a:gd name="CX41" fmla="*/ 5544 w 10382"/>
                <a:gd name="CY41" fmla="*/ 8473 h 21600"/>
                <a:gd name="CX42" fmla="*/ 5858 w 10382"/>
                <a:gd name="CY42" fmla="*/ 8917 h 21600"/>
                <a:gd name="CX43" fmla="*/ 6093 w 10382"/>
                <a:gd name="CY43" fmla="*/ 9100 h 21600"/>
                <a:gd name="CX44" fmla="*/ 6145 w 10382"/>
                <a:gd name="CY44" fmla="*/ 9623 h 21600"/>
                <a:gd name="CX45" fmla="*/ 6302 w 10382"/>
                <a:gd name="CY45" fmla="*/ 9937 h 21600"/>
                <a:gd name="CX46" fmla="*/ 7270 w 10382"/>
                <a:gd name="CY46" fmla="*/ 9937 h 21600"/>
                <a:gd name="CX47" fmla="*/ 7976 w 10382"/>
                <a:gd name="CY47" fmla="*/ 10146 h 21600"/>
                <a:gd name="CX48" fmla="*/ 8080 w 10382"/>
                <a:gd name="CY48" fmla="*/ 10434 h 21600"/>
                <a:gd name="CX49" fmla="*/ 8316 w 10382"/>
                <a:gd name="CY49" fmla="*/ 10512 h 21600"/>
                <a:gd name="CX50" fmla="*/ 8342 w 10382"/>
                <a:gd name="CY50" fmla="*/ 10852 h 21600"/>
                <a:gd name="CX51" fmla="*/ 8368 w 10382"/>
                <a:gd name="CY51" fmla="*/ 11140 h 21600"/>
                <a:gd name="CX52" fmla="*/ 8185 w 10382"/>
                <a:gd name="CY52" fmla="*/ 11454 h 21600"/>
                <a:gd name="CX53" fmla="*/ 8368 w 10382"/>
                <a:gd name="CY53" fmla="*/ 11768 h 21600"/>
                <a:gd name="CX54" fmla="*/ 8028 w 10382"/>
                <a:gd name="CY54" fmla="*/ 12264 h 21600"/>
                <a:gd name="CX55" fmla="*/ 8290 w 10382"/>
                <a:gd name="CY55" fmla="*/ 12683 h 21600"/>
                <a:gd name="CX56" fmla="*/ 8394 w 10382"/>
                <a:gd name="CY56" fmla="*/ 12997 h 21600"/>
                <a:gd name="CX57" fmla="*/ 8551 w 10382"/>
                <a:gd name="CY57" fmla="*/ 13127 h 21600"/>
                <a:gd name="CX58" fmla="*/ 8865 w 10382"/>
                <a:gd name="CY58" fmla="*/ 13049 h 21600"/>
                <a:gd name="CX59" fmla="*/ 9231 w 10382"/>
                <a:gd name="CY59" fmla="*/ 13990 h 21600"/>
                <a:gd name="CX60" fmla="*/ 9126 w 10382"/>
                <a:gd name="CY60" fmla="*/ 14592 h 21600"/>
                <a:gd name="CX61" fmla="*/ 9388 w 10382"/>
                <a:gd name="CY61" fmla="*/ 15141 h 21600"/>
                <a:gd name="CX62" fmla="*/ 9388 w 10382"/>
                <a:gd name="CY62" fmla="*/ 15612 h 21600"/>
                <a:gd name="CX63" fmla="*/ 9179 w 10382"/>
                <a:gd name="CY63" fmla="*/ 15873 h 21600"/>
                <a:gd name="CX64" fmla="*/ 9153 w 10382"/>
                <a:gd name="CY64" fmla="*/ 16292 h 21600"/>
                <a:gd name="CX65" fmla="*/ 8917 w 10382"/>
                <a:gd name="CY65" fmla="*/ 16527 h 21600"/>
                <a:gd name="CX66" fmla="*/ 8865 w 10382"/>
                <a:gd name="CY66" fmla="*/ 16998 h 21600"/>
                <a:gd name="CX67" fmla="*/ 8630 w 10382"/>
                <a:gd name="CY67" fmla="*/ 17547 h 21600"/>
                <a:gd name="CX68" fmla="*/ 8865 w 10382"/>
                <a:gd name="CY68" fmla="*/ 17521 h 21600"/>
                <a:gd name="CX69" fmla="*/ 9309 w 10382"/>
                <a:gd name="CY69" fmla="*/ 17939 h 21600"/>
                <a:gd name="CX70" fmla="*/ 9702 w 10382"/>
                <a:gd name="CY70" fmla="*/ 17991 h 21600"/>
                <a:gd name="CX71" fmla="*/ 9859 w 10382"/>
                <a:gd name="CY71" fmla="*/ 18436 h 21600"/>
                <a:gd name="CX72" fmla="*/ 9754 w 10382"/>
                <a:gd name="CY72" fmla="*/ 18828 h 21600"/>
                <a:gd name="CX73" fmla="*/ 9545 w 10382"/>
                <a:gd name="CY73" fmla="*/ 19116 h 21600"/>
                <a:gd name="CX74" fmla="*/ 9728 w 10382"/>
                <a:gd name="CY74" fmla="*/ 19900 h 21600"/>
                <a:gd name="CX75" fmla="*/ 6119 w 10382"/>
                <a:gd name="CY75" fmla="*/ 20345 h 21600"/>
                <a:gd name="CX76" fmla="*/ 5256 w 10382"/>
                <a:gd name="CY76" fmla="*/ 20345 h 21600"/>
                <a:gd name="CX77" fmla="*/ 4341 w 10382"/>
                <a:gd name="CY77" fmla="*/ 20711 h 21600"/>
                <a:gd name="CX78" fmla="*/ 3190 w 10382"/>
                <a:gd name="CY78" fmla="*/ 21077 h 21600"/>
                <a:gd name="CX79" fmla="*/ 1935 w 10382"/>
                <a:gd name="CY79" fmla="*/ 21469 h 21600"/>
                <a:gd name="CX80" fmla="*/ 654 w 10382"/>
                <a:gd name="CY80" fmla="*/ 21600 h 21600"/>
                <a:gd name="CX81" fmla="*/ 575 w 10382"/>
                <a:gd name="CY81" fmla="*/ 21391 h 21600"/>
                <a:gd name="CX82" fmla="*/ 1072 w 10382"/>
                <a:gd name="CY82" fmla="*/ 21312 h 21600"/>
                <a:gd name="CX83" fmla="*/ 1229 w 10382"/>
                <a:gd name="CY83" fmla="*/ 21182 h 21600"/>
                <a:gd name="CX84" fmla="*/ 1229 w 10382"/>
                <a:gd name="CY84" fmla="*/ 20999 h 21600"/>
                <a:gd name="CX85" fmla="*/ 994 w 10382"/>
                <a:gd name="CY85" fmla="*/ 20999 h 21600"/>
                <a:gd name="CX86" fmla="*/ 340 w 10382"/>
                <a:gd name="CY86" fmla="*/ 21103 h 21600"/>
                <a:gd name="CX87" fmla="*/ 288 w 10382"/>
                <a:gd name="CY87" fmla="*/ 20972 h 21600"/>
                <a:gd name="CX88" fmla="*/ 26 w 10382"/>
                <a:gd name="CY88" fmla="*/ 20972 h 21600"/>
                <a:gd name="CX89" fmla="*/ 0 w 10382"/>
                <a:gd name="CY89" fmla="*/ 18671 h 21600"/>
                <a:gd name="CX90" fmla="*/ 941 w 10382"/>
                <a:gd name="CY90" fmla="*/ 16004 h 21600"/>
                <a:gd name="CX91" fmla="*/ 941 w 10382"/>
                <a:gd name="CY91" fmla="*/ 15324 h 21600"/>
                <a:gd name="CX92" fmla="*/ 1569 w 10382"/>
                <a:gd name="CY92" fmla="*/ 14069 h 21600"/>
                <a:gd name="CX93" fmla="*/ 1569 w 10382"/>
                <a:gd name="CY93" fmla="*/ 13415 h 21600"/>
                <a:gd name="CX94" fmla="*/ 2354 w 10382"/>
                <a:gd name="CY94" fmla="*/ 11794 h 21600"/>
                <a:gd name="CX95" fmla="*/ 2484 w 10382"/>
                <a:gd name="CY95" fmla="*/ 11088 h 21600"/>
                <a:gd name="CX96" fmla="*/ 2641 w 10382"/>
                <a:gd name="CY96" fmla="*/ 10199 h 21600"/>
                <a:gd name="CX97" fmla="*/ 3007 w 10382"/>
                <a:gd name="CY97" fmla="*/ 10015 h 21600"/>
                <a:gd name="CX98" fmla="*/ 3321 w 10382"/>
                <a:gd name="CY98" fmla="*/ 9519 h 21600"/>
                <a:gd name="CX99" fmla="*/ 3295 w 10382"/>
                <a:gd name="CY99" fmla="*/ 8917 h 21600"/>
                <a:gd name="CX100" fmla="*/ 3007 w 10382"/>
                <a:gd name="CY100" fmla="*/ 8394 h 21600"/>
                <a:gd name="CX101" fmla="*/ 2955 w 10382"/>
                <a:gd name="CY101" fmla="*/ 7636 h 21600"/>
                <a:gd name="CX102" fmla="*/ 2981 w 10382"/>
                <a:gd name="CY102" fmla="*/ 6877 h 21600"/>
                <a:gd name="CX103" fmla="*/ 3400 w 10382"/>
                <a:gd name="CY103" fmla="*/ 5805 h 21600"/>
                <a:gd name="CX104" fmla="*/ 3609 w 10382"/>
                <a:gd name="CY104" fmla="*/ 5047 h 21600"/>
                <a:gd name="CX105" fmla="*/ 3556 w 10382"/>
                <a:gd name="CY105" fmla="*/ 4550 h 21600"/>
                <a:gd name="CX106" fmla="*/ 3609 w 10382"/>
                <a:gd name="CY106" fmla="*/ 4132 h 21600"/>
                <a:gd name="CX107" fmla="*/ 3452 w 10382"/>
                <a:gd name="CY107" fmla="*/ 3190 h 21600"/>
                <a:gd name="CX108" fmla="*/ 3190 w 10382"/>
                <a:gd name="CY108" fmla="*/ 3112 h 21600"/>
                <a:gd name="CX109" fmla="*/ 3556 w 10382"/>
                <a:gd name="CY109" fmla="*/ 2720 h 21600"/>
                <a:gd name="CX110" fmla="*/ 4027 w 10382"/>
                <a:gd name="CY110" fmla="*/ 2380 h 21600"/>
                <a:gd name="CX111" fmla="*/ 4419 w 10382"/>
                <a:gd name="CY111" fmla="*/ 2354 h 21600"/>
                <a:gd name="CX112" fmla="*/ 4812 w 10382"/>
                <a:gd name="CY112" fmla="*/ 2040 h 21600"/>
              </a:gdLst>
              <a:ahLst/>
              <a:cxnLst>
                <a:cxn ang="16200000">
                  <a:pos x="CX1" y="CY1"/>
                </a:cxn>
                <a:cxn ang="16200000">
                  <a:pos x="CX2" y="CY2"/>
                </a:cxn>
                <a:cxn ang="16200000">
                  <a:pos x="CX3" y="CY3"/>
                </a:cxn>
                <a:cxn ang="16200000">
                  <a:pos x="CX4" y="CY4"/>
                </a:cxn>
                <a:cxn ang="16200000">
                  <a:pos x="CX5" y="CY5"/>
                </a:cxn>
                <a:cxn ang="16200000">
                  <a:pos x="CX6" y="CY6"/>
                </a:cxn>
                <a:cxn ang="16200000">
                  <a:pos x="CX7" y="CY7"/>
                </a:cxn>
                <a:cxn ang="16200000">
                  <a:pos x="CX8" y="CY8"/>
                </a:cxn>
                <a:cxn ang="16200000">
                  <a:pos x="CX9" y="CY9"/>
                </a:cxn>
                <a:cxn ang="16200000">
                  <a:pos x="CX10" y="CY10"/>
                </a:cxn>
                <a:cxn ang="16200000">
                  <a:pos x="CX11" y="CY11"/>
                </a:cxn>
                <a:cxn ang="16200000">
                  <a:pos x="CX12" y="CY12"/>
                </a:cxn>
                <a:cxn ang="16200000">
                  <a:pos x="CX13" y="CY13"/>
                </a:cxn>
                <a:cxn ang="16200000">
                  <a:pos x="CX14" y="CY14"/>
                </a:cxn>
                <a:cxn ang="16200000">
                  <a:pos x="CX15" y="CY15"/>
                </a:cxn>
                <a:cxn ang="16200000">
                  <a:pos x="CX16" y="CY16"/>
                </a:cxn>
                <a:cxn ang="16200000">
                  <a:pos x="CX17" y="CY17"/>
                </a:cxn>
                <a:cxn ang="16200000">
                  <a:pos x="CX18" y="CY18"/>
                </a:cxn>
                <a:cxn ang="16200000">
                  <a:pos x="CX19" y="CY19"/>
                </a:cxn>
                <a:cxn ang="16200000">
                  <a:pos x="CX20" y="CY20"/>
                </a:cxn>
                <a:cxn ang="16200000">
                  <a:pos x="CX21" y="CY21"/>
                </a:cxn>
                <a:cxn ang="16200000">
                  <a:pos x="CX22" y="CY22"/>
                </a:cxn>
                <a:cxn ang="16200000">
                  <a:pos x="CX23" y="CY23"/>
                </a:cxn>
                <a:cxn ang="16200000">
                  <a:pos x="CX24" y="CY24"/>
                </a:cxn>
                <a:cxn ang="16200000">
                  <a:pos x="CX25" y="CY25"/>
                </a:cxn>
                <a:cxn ang="16200000">
                  <a:pos x="CX26" y="CY26"/>
                </a:cxn>
                <a:cxn ang="16200000">
                  <a:pos x="CX27" y="CY27"/>
                </a:cxn>
                <a:cxn ang="16200000">
                  <a:pos x="CX28" y="CY28"/>
                </a:cxn>
                <a:cxn ang="16200000">
                  <a:pos x="CX29" y="CY29"/>
                </a:cxn>
                <a:cxn ang="16200000">
                  <a:pos x="CX30" y="CY30"/>
                </a:cxn>
                <a:cxn ang="16200000">
                  <a:pos x="CX31" y="CY31"/>
                </a:cxn>
                <a:cxn ang="16200000">
                  <a:pos x="CX32" y="CY32"/>
                </a:cxn>
                <a:cxn ang="16200000">
                  <a:pos x="CX33" y="CY33"/>
                </a:cxn>
                <a:cxn ang="16200000">
                  <a:pos x="CX34" y="CY34"/>
                </a:cxn>
                <a:cxn ang="16200000">
                  <a:pos x="CX35" y="CY35"/>
                </a:cxn>
                <a:cxn ang="16200000">
                  <a:pos x="CX36" y="CY36"/>
                </a:cxn>
                <a:cxn ang="16200000">
                  <a:pos x="CX37" y="CY37"/>
                </a:cxn>
                <a:cxn ang="16200000">
                  <a:pos x="CX38" y="CY38"/>
                </a:cxn>
                <a:cxn ang="16200000">
                  <a:pos x="CX39" y="CY39"/>
                </a:cxn>
                <a:cxn ang="16200000">
                  <a:pos x="CX40" y="CY40"/>
                </a:cxn>
                <a:cxn ang="16200000">
                  <a:pos x="CX41" y="CY41"/>
                </a:cxn>
                <a:cxn ang="16200000">
                  <a:pos x="CX42" y="CY42"/>
                </a:cxn>
                <a:cxn ang="16200000">
                  <a:pos x="CX43" y="CY43"/>
                </a:cxn>
                <a:cxn ang="16200000">
                  <a:pos x="CX44" y="CY44"/>
                </a:cxn>
                <a:cxn ang="0">
                  <a:pos x="CX45" y="CY45"/>
                </a:cxn>
                <a:cxn ang="0">
                  <a:pos x="CX46" y="CY46"/>
                </a:cxn>
                <a:cxn ang="0">
                  <a:pos x="CX47" y="CY47"/>
                </a:cxn>
                <a:cxn ang="0">
                  <a:pos x="CX48" y="CY48"/>
                </a:cxn>
                <a:cxn ang="0">
                  <a:pos x="CX49" y="CY49"/>
                </a:cxn>
                <a:cxn ang="0">
                  <a:pos x="CX50" y="CY50"/>
                </a:cxn>
                <a:cxn ang="0">
                  <a:pos x="CX51" y="CY51"/>
                </a:cxn>
                <a:cxn ang="0">
                  <a:pos x="CX52" y="CY52"/>
                </a:cxn>
                <a:cxn ang="0">
                  <a:pos x="CX53" y="CY53"/>
                </a:cxn>
                <a:cxn ang="0">
                  <a:pos x="CX54" y="CY54"/>
                </a:cxn>
                <a:cxn ang="0">
                  <a:pos x="CX55" y="CY55"/>
                </a:cxn>
                <a:cxn ang="0">
                  <a:pos x="CX56" y="CY56"/>
                </a:cxn>
                <a:cxn ang="0">
                  <a:pos x="CX57" y="CY57"/>
                </a:cxn>
                <a:cxn ang="0">
                  <a:pos x="CX58" y="CY58"/>
                </a:cxn>
                <a:cxn ang="0">
                  <a:pos x="CX59" y="CY59"/>
                </a:cxn>
                <a:cxn ang="0">
                  <a:pos x="CX60" y="CY60"/>
                </a:cxn>
                <a:cxn ang="5400000">
                  <a:pos x="CX61" y="CY61"/>
                </a:cxn>
                <a:cxn ang="5400000">
                  <a:pos x="CX62" y="CY62"/>
                </a:cxn>
                <a:cxn ang="5400000">
                  <a:pos x="CX63" y="CY63"/>
                </a:cxn>
                <a:cxn ang="5400000">
                  <a:pos x="CX64" y="CY64"/>
                </a:cxn>
                <a:cxn ang="5400000">
                  <a:pos x="CX65" y="CY65"/>
                </a:cxn>
                <a:cxn ang="5400000">
                  <a:pos x="CX66" y="CY66"/>
                </a:cxn>
                <a:cxn ang="5400000">
                  <a:pos x="CX67" y="CY67"/>
                </a:cxn>
                <a:cxn ang="5400000">
                  <a:pos x="CX68" y="CY68"/>
                </a:cxn>
                <a:cxn ang="5400000">
                  <a:pos x="CX69" y="CY69"/>
                </a:cxn>
                <a:cxn ang="5400000">
                  <a:pos x="CX70" y="CY70"/>
                </a:cxn>
                <a:cxn ang="5400000">
                  <a:pos x="CX71" y="CY71"/>
                </a:cxn>
                <a:cxn ang="5400000">
                  <a:pos x="CX72" y="CY72"/>
                </a:cxn>
                <a:cxn ang="5400000">
                  <a:pos x="CX73" y="CY73"/>
                </a:cxn>
                <a:cxn ang="5400000">
                  <a:pos x="CX74" y="CY74"/>
                </a:cxn>
                <a:cxn ang="5400000">
                  <a:pos x="CX75" y="CY75"/>
                </a:cxn>
                <a:cxn ang="5400000">
                  <a:pos x="CX76" y="CY76"/>
                </a:cxn>
                <a:cxn ang="5400000">
                  <a:pos x="CX77" y="CY77"/>
                </a:cxn>
                <a:cxn ang="5400000">
                  <a:pos x="CX78" y="CY78"/>
                </a:cxn>
                <a:cxn ang="5400000">
                  <a:pos x="CX79" y="CY79"/>
                </a:cxn>
                <a:cxn ang="5400000">
                  <a:pos x="CX80" y="CY80"/>
                </a:cxn>
                <a:cxn ang="5400000">
                  <a:pos x="CX81" y="CY81"/>
                </a:cxn>
                <a:cxn ang="5400000">
                  <a:pos x="CX82" y="CY82"/>
                </a:cxn>
                <a:cxn ang="5400000">
                  <a:pos x="CX83" y="CY83"/>
                </a:cxn>
                <a:cxn ang="5400000">
                  <a:pos x="CX84" y="CY84"/>
                </a:cxn>
                <a:cxn ang="5400000">
                  <a:pos x="CX85" y="CY85"/>
                </a:cxn>
                <a:cxn ang="5400000">
                  <a:pos x="CX86" y="CY86"/>
                </a:cxn>
                <a:cxn ang="5400000">
                  <a:pos x="CX87" y="CY87"/>
                </a:cxn>
                <a:cxn ang="5400000">
                  <a:pos x="CX88" y="CY88"/>
                </a:cxn>
                <a:cxn ang="5400000">
                  <a:pos x="CX89" y="CY89"/>
                </a:cxn>
                <a:cxn ang="5400000">
                  <a:pos x="CX90" y="CY90"/>
                </a:cxn>
                <a:cxn ang="5400000">
                  <a:pos x="CX91" y="CY91"/>
                </a:cxn>
                <a:cxn ang="10800000">
                  <a:pos x="CX92" y="CY92"/>
                </a:cxn>
                <a:cxn ang="10800000">
                  <a:pos x="CX93" y="CY93"/>
                </a:cxn>
                <a:cxn ang="10800000">
                  <a:pos x="CX94" y="CY94"/>
                </a:cxn>
                <a:cxn ang="10800000">
                  <a:pos x="CX95" y="CY95"/>
                </a:cxn>
                <a:cxn ang="10800000">
                  <a:pos x="CX96" y="CY96"/>
                </a:cxn>
                <a:cxn ang="10800000">
                  <a:pos x="CX97" y="CY97"/>
                </a:cxn>
                <a:cxn ang="10800000">
                  <a:pos x="CX98" y="CY98"/>
                </a:cxn>
                <a:cxn ang="10800000">
                  <a:pos x="CX99" y="CY99"/>
                </a:cxn>
                <a:cxn ang="16200000">
                  <a:pos x="CX100" y="CY100"/>
                </a:cxn>
                <a:cxn ang="16200000">
                  <a:pos x="CX101" y="CY101"/>
                </a:cxn>
                <a:cxn ang="16200000">
                  <a:pos x="CX102" y="CY102"/>
                </a:cxn>
                <a:cxn ang="16200000">
                  <a:pos x="CX103" y="CY103"/>
                </a:cxn>
                <a:cxn ang="16200000">
                  <a:pos x="CX104" y="CY104"/>
                </a:cxn>
                <a:cxn ang="16200000">
                  <a:pos x="CX105" y="CY105"/>
                </a:cxn>
                <a:cxn ang="16200000">
                  <a:pos x="CX106" y="CY106"/>
                </a:cxn>
                <a:cxn ang="16200000">
                  <a:pos x="CX107" y="CY107"/>
                </a:cxn>
                <a:cxn ang="16200000">
                  <a:pos x="CX108" y="CY108"/>
                </a:cxn>
                <a:cxn ang="16200000">
                  <a:pos x="CX109" y="CY109"/>
                </a:cxn>
                <a:cxn ang="16200000">
                  <a:pos x="CX110" y="CY110"/>
                </a:cxn>
                <a:cxn ang="16200000">
                  <a:pos x="CX111" y="CY111"/>
                </a:cxn>
                <a:cxn ang="16200000">
                  <a:pos x="CX112" y="CY112"/>
                </a:cxn>
              </a:cxnLst>
              <a:rect l="l" t="t" r="r" b="b"/>
              <a:pathLst>
                <a:path w="397" h="826">
                  <a:moveTo>
                    <a:pt x="184" y="78"/>
                  </a:moveTo>
                  <a:lnTo>
                    <a:pt x="194" y="65"/>
                  </a:lnTo>
                  <a:lnTo>
                    <a:pt x="210" y="61"/>
                  </a:lnTo>
                  <a:lnTo>
                    <a:pt x="222" y="71"/>
                  </a:lnTo>
                  <a:lnTo>
                    <a:pt x="233" y="64"/>
                  </a:lnTo>
                  <a:lnTo>
                    <a:pt x="228" y="49"/>
                  </a:lnTo>
                  <a:lnTo>
                    <a:pt x="243" y="36"/>
                  </a:lnTo>
                  <a:lnTo>
                    <a:pt x="264" y="35"/>
                  </a:lnTo>
                  <a:lnTo>
                    <a:pt x="284" y="32"/>
                  </a:lnTo>
                  <a:lnTo>
                    <a:pt x="297" y="35"/>
                  </a:lnTo>
                  <a:lnTo>
                    <a:pt x="313" y="28"/>
                  </a:lnTo>
                  <a:lnTo>
                    <a:pt x="329" y="29"/>
                  </a:lnTo>
                  <a:lnTo>
                    <a:pt x="341" y="23"/>
                  </a:lnTo>
                  <a:lnTo>
                    <a:pt x="356" y="24"/>
                  </a:lnTo>
                  <a:lnTo>
                    <a:pt x="373" y="14"/>
                  </a:lnTo>
                  <a:lnTo>
                    <a:pt x="389" y="0"/>
                  </a:lnTo>
                  <a:lnTo>
                    <a:pt x="397" y="1"/>
                  </a:lnTo>
                  <a:lnTo>
                    <a:pt x="395" y="19"/>
                  </a:lnTo>
                  <a:lnTo>
                    <a:pt x="384" y="30"/>
                  </a:lnTo>
                  <a:lnTo>
                    <a:pt x="366" y="37"/>
                  </a:lnTo>
                  <a:lnTo>
                    <a:pt x="366" y="50"/>
                  </a:lnTo>
                  <a:lnTo>
                    <a:pt x="353" y="50"/>
                  </a:lnTo>
                  <a:lnTo>
                    <a:pt x="339" y="64"/>
                  </a:lnTo>
                  <a:lnTo>
                    <a:pt x="333" y="91"/>
                  </a:lnTo>
                  <a:lnTo>
                    <a:pt x="314" y="103"/>
                  </a:lnTo>
                  <a:lnTo>
                    <a:pt x="303" y="118"/>
                  </a:lnTo>
                  <a:lnTo>
                    <a:pt x="302" y="128"/>
                  </a:lnTo>
                  <a:lnTo>
                    <a:pt x="309" y="145"/>
                  </a:lnTo>
                  <a:lnTo>
                    <a:pt x="312" y="160"/>
                  </a:lnTo>
                  <a:lnTo>
                    <a:pt x="302" y="172"/>
                  </a:lnTo>
                  <a:lnTo>
                    <a:pt x="297" y="175"/>
                  </a:lnTo>
                  <a:lnTo>
                    <a:pt x="285" y="176"/>
                  </a:lnTo>
                  <a:lnTo>
                    <a:pt x="279" y="197"/>
                  </a:lnTo>
                  <a:lnTo>
                    <a:pt x="271" y="204"/>
                  </a:lnTo>
                  <a:lnTo>
                    <a:pt x="269" y="222"/>
                  </a:lnTo>
                  <a:lnTo>
                    <a:pt x="271" y="232"/>
                  </a:lnTo>
                  <a:lnTo>
                    <a:pt x="255" y="244"/>
                  </a:lnTo>
                  <a:lnTo>
                    <a:pt x="237" y="247"/>
                  </a:lnTo>
                  <a:lnTo>
                    <a:pt x="210" y="274"/>
                  </a:lnTo>
                  <a:lnTo>
                    <a:pt x="212" y="324"/>
                  </a:lnTo>
                  <a:lnTo>
                    <a:pt x="224" y="341"/>
                  </a:lnTo>
                  <a:lnTo>
                    <a:pt x="233" y="348"/>
                  </a:lnTo>
                  <a:lnTo>
                    <a:pt x="235" y="368"/>
                  </a:lnTo>
                  <a:lnTo>
                    <a:pt x="241" y="380"/>
                  </a:lnTo>
                  <a:lnTo>
                    <a:pt x="278" y="380"/>
                  </a:lnTo>
                  <a:lnTo>
                    <a:pt x="305" y="388"/>
                  </a:lnTo>
                  <a:lnTo>
                    <a:pt x="309" y="399"/>
                  </a:lnTo>
                  <a:lnTo>
                    <a:pt x="318" y="402"/>
                  </a:lnTo>
                  <a:lnTo>
                    <a:pt x="319" y="415"/>
                  </a:lnTo>
                  <a:lnTo>
                    <a:pt x="320" y="426"/>
                  </a:lnTo>
                  <a:lnTo>
                    <a:pt x="313" y="438"/>
                  </a:lnTo>
                  <a:lnTo>
                    <a:pt x="320" y="450"/>
                  </a:lnTo>
                  <a:lnTo>
                    <a:pt x="307" y="469"/>
                  </a:lnTo>
                  <a:lnTo>
                    <a:pt x="317" y="485"/>
                  </a:lnTo>
                  <a:lnTo>
                    <a:pt x="321" y="497"/>
                  </a:lnTo>
                  <a:lnTo>
                    <a:pt x="327" y="502"/>
                  </a:lnTo>
                  <a:lnTo>
                    <a:pt x="339" y="499"/>
                  </a:lnTo>
                  <a:lnTo>
                    <a:pt x="353" y="535"/>
                  </a:lnTo>
                  <a:lnTo>
                    <a:pt x="349" y="558"/>
                  </a:lnTo>
                  <a:lnTo>
                    <a:pt x="359" y="579"/>
                  </a:lnTo>
                  <a:lnTo>
                    <a:pt x="359" y="597"/>
                  </a:lnTo>
                  <a:lnTo>
                    <a:pt x="351" y="607"/>
                  </a:lnTo>
                  <a:lnTo>
                    <a:pt x="350" y="623"/>
                  </a:lnTo>
                  <a:lnTo>
                    <a:pt x="341" y="632"/>
                  </a:lnTo>
                  <a:lnTo>
                    <a:pt x="339" y="650"/>
                  </a:lnTo>
                  <a:lnTo>
                    <a:pt x="330" y="671"/>
                  </a:lnTo>
                  <a:lnTo>
                    <a:pt x="339" y="670"/>
                  </a:lnTo>
                  <a:lnTo>
                    <a:pt x="356" y="686"/>
                  </a:lnTo>
                  <a:lnTo>
                    <a:pt x="371" y="688"/>
                  </a:lnTo>
                  <a:lnTo>
                    <a:pt x="377" y="705"/>
                  </a:lnTo>
                  <a:lnTo>
                    <a:pt x="373" y="720"/>
                  </a:lnTo>
                  <a:lnTo>
                    <a:pt x="365" y="731"/>
                  </a:lnTo>
                  <a:lnTo>
                    <a:pt x="372" y="761"/>
                  </a:lnTo>
                  <a:lnTo>
                    <a:pt x="234" y="778"/>
                  </a:lnTo>
                  <a:lnTo>
                    <a:pt x="201" y="778"/>
                  </a:lnTo>
                  <a:lnTo>
                    <a:pt x="166" y="792"/>
                  </a:lnTo>
                  <a:lnTo>
                    <a:pt x="122" y="806"/>
                  </a:lnTo>
                  <a:lnTo>
                    <a:pt x="74" y="821"/>
                  </a:lnTo>
                  <a:lnTo>
                    <a:pt x="25" y="826"/>
                  </a:lnTo>
                  <a:lnTo>
                    <a:pt x="22" y="818"/>
                  </a:lnTo>
                  <a:lnTo>
                    <a:pt x="41" y="815"/>
                  </a:lnTo>
                  <a:lnTo>
                    <a:pt x="47" y="810"/>
                  </a:lnTo>
                  <a:lnTo>
                    <a:pt x="47" y="803"/>
                  </a:lnTo>
                  <a:lnTo>
                    <a:pt x="38" y="803"/>
                  </a:lnTo>
                  <a:lnTo>
                    <a:pt x="13" y="807"/>
                  </a:lnTo>
                  <a:lnTo>
                    <a:pt x="11" y="802"/>
                  </a:lnTo>
                  <a:lnTo>
                    <a:pt x="1" y="802"/>
                  </a:lnTo>
                  <a:lnTo>
                    <a:pt x="0" y="714"/>
                  </a:lnTo>
                  <a:lnTo>
                    <a:pt x="36" y="612"/>
                  </a:lnTo>
                  <a:lnTo>
                    <a:pt x="36" y="586"/>
                  </a:lnTo>
                  <a:lnTo>
                    <a:pt x="60" y="538"/>
                  </a:lnTo>
                  <a:lnTo>
                    <a:pt x="60" y="513"/>
                  </a:lnTo>
                  <a:lnTo>
                    <a:pt x="90" y="451"/>
                  </a:lnTo>
                  <a:lnTo>
                    <a:pt x="95" y="424"/>
                  </a:lnTo>
                  <a:lnTo>
                    <a:pt x="101" y="390"/>
                  </a:lnTo>
                  <a:lnTo>
                    <a:pt x="115" y="383"/>
                  </a:lnTo>
                  <a:lnTo>
                    <a:pt x="127" y="364"/>
                  </a:lnTo>
                  <a:lnTo>
                    <a:pt x="126" y="341"/>
                  </a:lnTo>
                  <a:lnTo>
                    <a:pt x="115" y="321"/>
                  </a:lnTo>
                  <a:lnTo>
                    <a:pt x="113" y="292"/>
                  </a:lnTo>
                  <a:lnTo>
                    <a:pt x="114" y="263"/>
                  </a:lnTo>
                  <a:lnTo>
                    <a:pt x="130" y="222"/>
                  </a:lnTo>
                  <a:lnTo>
                    <a:pt x="138" y="193"/>
                  </a:lnTo>
                  <a:lnTo>
                    <a:pt x="136" y="174"/>
                  </a:lnTo>
                  <a:lnTo>
                    <a:pt x="138" y="158"/>
                  </a:lnTo>
                  <a:lnTo>
                    <a:pt x="132" y="122"/>
                  </a:lnTo>
                  <a:lnTo>
                    <a:pt x="122" y="119"/>
                  </a:lnTo>
                  <a:lnTo>
                    <a:pt x="136" y="104"/>
                  </a:lnTo>
                  <a:lnTo>
                    <a:pt x="154" y="91"/>
                  </a:lnTo>
                  <a:lnTo>
                    <a:pt x="169" y="90"/>
                  </a:lnTo>
                  <a:lnTo>
                    <a:pt x="184" y="78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5" name="図形 34"/>
            <p:cNvSpPr>
              <a:spLocks noChangeAspect="1"/>
            </p:cNvSpPr>
            <p:nvPr/>
          </p:nvSpPr>
          <p:spPr>
            <a:xfrm>
              <a:off x="6688137" y="5045075"/>
              <a:ext cx="800100" cy="541337"/>
            </a:xfrm>
            <a:custGeom>
              <a:avLst/>
              <a:gdLst>
                <a:gd name="CX1" fmla="*/ 7354 w 21600"/>
                <a:gd name="CY1" fmla="*/ 13585 h 14614"/>
                <a:gd name="CX2" fmla="*/ 7354 w 21600"/>
                <a:gd name="CY2" fmla="*/ 13585 h 14614"/>
                <a:gd name="CX3" fmla="*/ 7457 w 21600"/>
                <a:gd name="CY3" fmla="*/ 13276 h 14614"/>
                <a:gd name="CX4" fmla="*/ 7149 w 21600"/>
                <a:gd name="CY4" fmla="*/ 12916 h 14614"/>
                <a:gd name="CX5" fmla="*/ 6480 w 21600"/>
                <a:gd name="CY5" fmla="*/ 12813 h 14614"/>
                <a:gd name="CX6" fmla="*/ 5966 w 21600"/>
                <a:gd name="CY6" fmla="*/ 12968 h 14614"/>
                <a:gd name="CX7" fmla="*/ 5657 w 21600"/>
                <a:gd name="CY7" fmla="*/ 12916 h 14614"/>
                <a:gd name="CX8" fmla="*/ 5297 w 21600"/>
                <a:gd name="CY8" fmla="*/ 12659 h 14614"/>
                <a:gd name="CX9" fmla="*/ 4680 w 21600"/>
                <a:gd name="CY9" fmla="*/ 12710 h 14614"/>
                <a:gd name="CX10" fmla="*/ 4166 w 21600"/>
                <a:gd name="CY10" fmla="*/ 13379 h 14614"/>
                <a:gd name="CX11" fmla="*/ 3291 w 21600"/>
                <a:gd name="CY11" fmla="*/ 13894 h 14614"/>
                <a:gd name="CX12" fmla="*/ 2211 w 21600"/>
                <a:gd name="CY12" fmla="*/ 13842 h 14614"/>
                <a:gd name="CX13" fmla="*/ 1543 w 21600"/>
                <a:gd name="CY13" fmla="*/ 14254 h 14614"/>
                <a:gd name="CX14" fmla="*/ 1080 w 21600"/>
                <a:gd name="CY14" fmla="*/ 14100 h 14614"/>
                <a:gd name="CX15" fmla="*/ 206 w 21600"/>
                <a:gd name="CY15" fmla="*/ 14563 h 14614"/>
                <a:gd name="CX16" fmla="*/ 0 w 21600"/>
                <a:gd name="CY16" fmla="*/ 14203 h 14614"/>
                <a:gd name="CX17" fmla="*/ 463 w 21600"/>
                <a:gd name="CY17" fmla="*/ 12710 h 14614"/>
                <a:gd name="CX18" fmla="*/ 617 w 21600"/>
                <a:gd name="CY18" fmla="*/ 11836 h 14614"/>
                <a:gd name="CX19" fmla="*/ 103 w 21600"/>
                <a:gd name="CY19" fmla="*/ 11218 h 14614"/>
                <a:gd name="CX20" fmla="*/ 257 w 21600"/>
                <a:gd name="CY20" fmla="*/ 10858 h 14614"/>
                <a:gd name="CX21" fmla="*/ 874 w 21600"/>
                <a:gd name="CY21" fmla="*/ 10806 h 14614"/>
                <a:gd name="CX22" fmla="*/ 1029 w 21600"/>
                <a:gd name="CY22" fmla="*/ 10137 h 14614"/>
                <a:gd name="CX23" fmla="*/ 1440 w 21600"/>
                <a:gd name="CY23" fmla="*/ 9726 h 14614"/>
                <a:gd name="CX24" fmla="*/ 2109 w 21600"/>
                <a:gd name="CY24" fmla="*/ 9777 h 14614"/>
                <a:gd name="CX25" fmla="*/ 2160 w 21600"/>
                <a:gd name="CY25" fmla="*/ 9417 h 14614"/>
                <a:gd name="CX26" fmla="*/ 2314 w 21600"/>
                <a:gd name="CY26" fmla="*/ 9108 h 14614"/>
                <a:gd name="CX27" fmla="*/ 2726 w 21600"/>
                <a:gd name="CY27" fmla="*/ 9108 h 14614"/>
                <a:gd name="CX28" fmla="*/ 2880 w 21600"/>
                <a:gd name="CY28" fmla="*/ 8851 h 14614"/>
                <a:gd name="CX29" fmla="*/ 2160 w 21600"/>
                <a:gd name="CY29" fmla="*/ 8028 h 14614"/>
                <a:gd name="CX30" fmla="*/ 2160 w 21600"/>
                <a:gd name="CY30" fmla="*/ 7719 h 14614"/>
                <a:gd name="CX31" fmla="*/ 2674 w 21600"/>
                <a:gd name="CY31" fmla="*/ 7822 h 14614"/>
                <a:gd name="CX32" fmla="*/ 2829 w 21600"/>
                <a:gd name="CY32" fmla="*/ 7307 h 14614"/>
                <a:gd name="CX33" fmla="*/ 3754 w 21600"/>
                <a:gd name="CY33" fmla="*/ 7256 h 14614"/>
                <a:gd name="CX34" fmla="*/ 4217 w 21600"/>
                <a:gd name="CY34" fmla="*/ 7050 h 14614"/>
                <a:gd name="CX35" fmla="*/ 4526 w 21600"/>
                <a:gd name="CY35" fmla="*/ 7307 h 14614"/>
                <a:gd name="CX36" fmla="*/ 4937 w 21600"/>
                <a:gd name="CY36" fmla="*/ 6535 h 14614"/>
                <a:gd name="CX37" fmla="*/ 5023 w 21600"/>
                <a:gd name="CY37" fmla="*/ 5969 h 14614"/>
                <a:gd name="CX38" fmla="*/ 4680 w 21600"/>
                <a:gd name="CY38" fmla="*/ 5300 h 14614"/>
                <a:gd name="CX39" fmla="*/ 6531 w 21600"/>
                <a:gd name="CY39" fmla="*/ 5249 h 14614"/>
                <a:gd name="CX40" fmla="*/ 8023 w 21600"/>
                <a:gd name="CY40" fmla="*/ 4631 h 14614"/>
                <a:gd name="CX41" fmla="*/ 9257 w 21600"/>
                <a:gd name="CY41" fmla="*/ 3911 h 14614"/>
                <a:gd name="CX42" fmla="*/ 10337 w 21600"/>
                <a:gd name="CY42" fmla="*/ 3139 h 14614"/>
                <a:gd name="CX43" fmla="*/ 11469 w 21600"/>
                <a:gd name="CY43" fmla="*/ 2779 h 14614"/>
                <a:gd name="CX44" fmla="*/ 11983 w 21600"/>
                <a:gd name="CY44" fmla="*/ 1955 h 14614"/>
                <a:gd name="CX45" fmla="*/ 12651 w 21600"/>
                <a:gd name="CY45" fmla="*/ 1492 h 14614"/>
                <a:gd name="CX46" fmla="*/ 13783 w 21600"/>
                <a:gd name="CY46" fmla="*/ 1492 h 14614"/>
                <a:gd name="CX47" fmla="*/ 13783 w 21600"/>
                <a:gd name="CY47" fmla="*/ 1132 h 14614"/>
                <a:gd name="CX48" fmla="*/ 12960 w 21600"/>
                <a:gd name="CY48" fmla="*/ 154 h 14614"/>
                <a:gd name="CX49" fmla="*/ 13886 w 21600"/>
                <a:gd name="CY49" fmla="*/ 51 h 14614"/>
                <a:gd name="CX50" fmla="*/ 14143 w 21600"/>
                <a:gd name="CY50" fmla="*/ 360 h 14614"/>
                <a:gd name="CX51" fmla="*/ 14554 w 21600"/>
                <a:gd name="CY51" fmla="*/ 309 h 14614"/>
                <a:gd name="CX52" fmla="*/ 14554 w 21600"/>
                <a:gd name="CY52" fmla="*/ 0 h 14614"/>
                <a:gd name="CX53" fmla="*/ 14966 w 21600"/>
                <a:gd name="CY53" fmla="*/ 0 h 14614"/>
                <a:gd name="CX54" fmla="*/ 15429 w 21600"/>
                <a:gd name="CY54" fmla="*/ 1184 h 14614"/>
                <a:gd name="CX55" fmla="*/ 14811 w 21600"/>
                <a:gd name="CY55" fmla="*/ 2007 h 14614"/>
                <a:gd name="CX56" fmla="*/ 14914 w 21600"/>
                <a:gd name="CY56" fmla="*/ 2676 h 14614"/>
                <a:gd name="CX57" fmla="*/ 15377 w 21600"/>
                <a:gd name="CY57" fmla="*/ 2779 h 14614"/>
                <a:gd name="CX58" fmla="*/ 15891 w 21600"/>
                <a:gd name="CY58" fmla="*/ 2213 h 14614"/>
                <a:gd name="CX59" fmla="*/ 17434 w 21600"/>
                <a:gd name="CY59" fmla="*/ 1853 h 14614"/>
                <a:gd name="CX60" fmla="*/ 18360 w 21600"/>
                <a:gd name="CY60" fmla="*/ 1801 h 14614"/>
                <a:gd name="CX61" fmla="*/ 19029 w 21600"/>
                <a:gd name="CY61" fmla="*/ 3808 h 14614"/>
                <a:gd name="CX62" fmla="*/ 20314 w 21600"/>
                <a:gd name="CY62" fmla="*/ 3808 h 14614"/>
                <a:gd name="CX63" fmla="*/ 20726 w 21600"/>
                <a:gd name="CY63" fmla="*/ 3808 h 14614"/>
                <a:gd name="CX64" fmla="*/ 21600 w 21600"/>
                <a:gd name="CY64" fmla="*/ 4220 h 14614"/>
                <a:gd name="CX65" fmla="*/ 21394 w 21600"/>
                <a:gd name="CY65" fmla="*/ 4323 h 14614"/>
                <a:gd name="CX66" fmla="*/ 21446 w 21600"/>
                <a:gd name="CY66" fmla="*/ 4734 h 14614"/>
                <a:gd name="CX67" fmla="*/ 20880 w 21600"/>
                <a:gd name="CY67" fmla="*/ 4991 h 14614"/>
                <a:gd name="CX68" fmla="*/ 20623 w 21600"/>
                <a:gd name="CY68" fmla="*/ 5763 h 14614"/>
                <a:gd name="CX69" fmla="*/ 20571 w 21600"/>
                <a:gd name="CY69" fmla="*/ 6844 h 14614"/>
                <a:gd name="CX70" fmla="*/ 20211 w 21600"/>
                <a:gd name="CY70" fmla="*/ 7564 h 14614"/>
                <a:gd name="CX71" fmla="*/ 19440 w 21600"/>
                <a:gd name="CY71" fmla="*/ 7616 h 14614"/>
                <a:gd name="CX72" fmla="*/ 19286 w 21600"/>
                <a:gd name="CY72" fmla="*/ 8645 h 14614"/>
                <a:gd name="CX73" fmla="*/ 18514 w 21600"/>
                <a:gd name="CY73" fmla="*/ 8902 h 14614"/>
                <a:gd name="CX74" fmla="*/ 17640 w 21600"/>
                <a:gd name="CY74" fmla="*/ 8954 h 14614"/>
                <a:gd name="CX75" fmla="*/ 17331 w 21600"/>
                <a:gd name="CY75" fmla="*/ 9057 h 14614"/>
                <a:gd name="CX76" fmla="*/ 16560 w 21600"/>
                <a:gd name="CY76" fmla="*/ 9057 h 14614"/>
                <a:gd name="CX77" fmla="*/ 15943 w 21600"/>
                <a:gd name="CY77" fmla="*/ 10395 h 14614"/>
                <a:gd name="CX78" fmla="*/ 15480 w 21600"/>
                <a:gd name="CY78" fmla="*/ 10961 h 14614"/>
                <a:gd name="CX79" fmla="*/ 15429 w 21600"/>
                <a:gd name="CY79" fmla="*/ 11630 h 14614"/>
                <a:gd name="CX80" fmla="*/ 14503 w 21600"/>
                <a:gd name="CY80" fmla="*/ 11990 h 14614"/>
                <a:gd name="CX81" fmla="*/ 14503 w 21600"/>
                <a:gd name="CY81" fmla="*/ 12556 h 14614"/>
                <a:gd name="CX82" fmla="*/ 15377 w 21600"/>
                <a:gd name="CY82" fmla="*/ 13945 h 14614"/>
                <a:gd name="CX83" fmla="*/ 14503 w 21600"/>
                <a:gd name="CY83" fmla="*/ 13791 h 14614"/>
                <a:gd name="CX84" fmla="*/ 13063 w 21600"/>
                <a:gd name="CY84" fmla="*/ 14100 h 14614"/>
                <a:gd name="CX85" fmla="*/ 11314 w 21600"/>
                <a:gd name="CY85" fmla="*/ 14254 h 14614"/>
                <a:gd name="CX86" fmla="*/ 10183 w 21600"/>
                <a:gd name="CY86" fmla="*/ 14614 h 14614"/>
                <a:gd name="CX87" fmla="*/ 8691 w 21600"/>
                <a:gd name="CY87" fmla="*/ 14614 h 14614"/>
                <a:gd name="CX88" fmla="*/ 8177 w 21600"/>
                <a:gd name="CY88" fmla="*/ 13997 h 14614"/>
                <a:gd name="CX89" fmla="*/ 7457 w 21600"/>
                <a:gd name="CY89" fmla="*/ 14048 h 14614"/>
                <a:gd name="CX90" fmla="*/ 7354 w 21600"/>
                <a:gd name="CY90" fmla="*/ 13585 h 14614"/>
              </a:gdLst>
              <a:ahLst/>
              <a:cxnLst>
                <a:cxn ang="5400000">
                  <a:pos x="CX1" y="CY1"/>
                </a:cxn>
                <a:cxn ang="5400000">
                  <a:pos x="CX2" y="CY2"/>
                </a:cxn>
                <a:cxn ang="5400000">
                  <a:pos x="CX3" y="CY3"/>
                </a:cxn>
                <a:cxn ang="5400000">
                  <a:pos x="CX4" y="CY4"/>
                </a:cxn>
                <a:cxn ang="5400000">
                  <a:pos x="CX5" y="CY5"/>
                </a:cxn>
                <a:cxn ang="5400000">
                  <a:pos x="CX6" y="CY6"/>
                </a:cxn>
                <a:cxn ang="5400000">
                  <a:pos x="CX7" y="CY7"/>
                </a:cxn>
                <a:cxn ang="10800000">
                  <a:pos x="CX8" y="CY8"/>
                </a:cxn>
                <a:cxn ang="10800000">
                  <a:pos x="CX9" y="CY9"/>
                </a:cxn>
                <a:cxn ang="10800000">
                  <a:pos x="CX10" y="CY10"/>
                </a:cxn>
                <a:cxn ang="10800000">
                  <a:pos x="CX11" y="CY11"/>
                </a:cxn>
                <a:cxn ang="10800000">
                  <a:pos x="CX12" y="CY12"/>
                </a:cxn>
                <a:cxn ang="10800000">
                  <a:pos x="CX13" y="CY13"/>
                </a:cxn>
                <a:cxn ang="10800000">
                  <a:pos x="CX14" y="CY14"/>
                </a:cxn>
                <a:cxn ang="10800000">
                  <a:pos x="CX15" y="CY15"/>
                </a:cxn>
                <a:cxn ang="10800000">
                  <a:pos x="CX16" y="CY16"/>
                </a:cxn>
                <a:cxn ang="10800000">
                  <a:pos x="CX17" y="CY17"/>
                </a:cxn>
                <a:cxn ang="10800000">
                  <a:pos x="CX18" y="CY18"/>
                </a:cxn>
                <a:cxn ang="10800000">
                  <a:pos x="CX19" y="CY19"/>
                </a:cxn>
                <a:cxn ang="10800000">
                  <a:pos x="CX20" y="CY20"/>
                </a:cxn>
                <a:cxn ang="10800000">
                  <a:pos x="CX21" y="CY21"/>
                </a:cxn>
                <a:cxn ang="10800000">
                  <a:pos x="CX22" y="CY22"/>
                </a:cxn>
                <a:cxn ang="10800000">
                  <a:pos x="CX23" y="CY23"/>
                </a:cxn>
                <a:cxn ang="10800000">
                  <a:pos x="CX24" y="CY24"/>
                </a:cxn>
                <a:cxn ang="10800000">
                  <a:pos x="CX25" y="CY25"/>
                </a:cxn>
                <a:cxn ang="10800000">
                  <a:pos x="CX26" y="CY26"/>
                </a:cxn>
                <a:cxn ang="10800000">
                  <a:pos x="CX27" y="CY27"/>
                </a:cxn>
                <a:cxn ang="10800000">
                  <a:pos x="CX28" y="CY28"/>
                </a:cxn>
                <a:cxn ang="10800000">
                  <a:pos x="CX29" y="CY29"/>
                </a:cxn>
                <a:cxn ang="10800000">
                  <a:pos x="CX30" y="CY30"/>
                </a:cxn>
                <a:cxn ang="10800000">
                  <a:pos x="CX31" y="CY31"/>
                </a:cxn>
                <a:cxn ang="10800000">
                  <a:pos x="CX32" y="CY32"/>
                </a:cxn>
                <a:cxn ang="10800000">
                  <a:pos x="CX33" y="CY33"/>
                </a:cxn>
                <a:cxn ang="10800000">
                  <a:pos x="CX34" y="CY34"/>
                </a:cxn>
                <a:cxn ang="10800000">
                  <a:pos x="CX35" y="CY35"/>
                </a:cxn>
                <a:cxn ang="10800000">
                  <a:pos x="CX36" y="CY36"/>
                </a:cxn>
                <a:cxn ang="10800000">
                  <a:pos x="CX37" y="CY37"/>
                </a:cxn>
                <a:cxn ang="10800000">
                  <a:pos x="CX38" y="CY38"/>
                </a:cxn>
                <a:cxn ang="10800000">
                  <a:pos x="CX39" y="CY39"/>
                </a:cxn>
                <a:cxn ang="10800000">
                  <a:pos x="CX40" y="CY40"/>
                </a:cxn>
                <a:cxn ang="16200000">
                  <a:pos x="CX41" y="CY41"/>
                </a:cxn>
                <a:cxn ang="16200000">
                  <a:pos x="CX42" y="CY42"/>
                </a:cxn>
                <a:cxn ang="16200000">
                  <a:pos x="CX43" y="CY43"/>
                </a:cxn>
                <a:cxn ang="16200000">
                  <a:pos x="CX44" y="CY44"/>
                </a:cxn>
                <a:cxn ang="16200000">
                  <a:pos x="CX45" y="CY45"/>
                </a:cxn>
                <a:cxn ang="16200000">
                  <a:pos x="CX46" y="CY46"/>
                </a:cxn>
                <a:cxn ang="16200000">
                  <a:pos x="CX47" y="CY47"/>
                </a:cxn>
                <a:cxn ang="16200000">
                  <a:pos x="CX48" y="CY48"/>
                </a:cxn>
                <a:cxn ang="16200000">
                  <a:pos x="CX49" y="CY49"/>
                </a:cxn>
                <a:cxn ang="16200000">
                  <a:pos x="CX50" y="CY50"/>
                </a:cxn>
                <a:cxn ang="16200000">
                  <a:pos x="CX51" y="CY51"/>
                </a:cxn>
                <a:cxn ang="16200000">
                  <a:pos x="CX52" y="CY52"/>
                </a:cxn>
                <a:cxn ang="16200000">
                  <a:pos x="CX53" y="CY53"/>
                </a:cxn>
                <a:cxn ang="16200000">
                  <a:pos x="CX54" y="CY54"/>
                </a:cxn>
                <a:cxn ang="16200000">
                  <a:pos x="CX55" y="CY55"/>
                </a:cxn>
                <a:cxn ang="16200000">
                  <a:pos x="CX56" y="CY56"/>
                </a:cxn>
                <a:cxn ang="0">
                  <a:pos x="CX57" y="CY57"/>
                </a:cxn>
                <a:cxn ang="16200000">
                  <a:pos x="CX58" y="CY58"/>
                </a:cxn>
                <a:cxn ang="0">
                  <a:pos x="CX59" y="CY59"/>
                </a:cxn>
                <a:cxn ang="0">
                  <a:pos x="CX60" y="CY60"/>
                </a:cxn>
                <a:cxn ang="0">
                  <a:pos x="CX61" y="CY61"/>
                </a:cxn>
                <a:cxn ang="0">
                  <a:pos x="CX62" y="CY62"/>
                </a:cxn>
                <a:cxn ang="0">
                  <a:pos x="CX63" y="CY63"/>
                </a:cxn>
                <a:cxn ang="0">
                  <a:pos x="CX64" y="CY64"/>
                </a:cxn>
                <a:cxn ang="0">
                  <a:pos x="CX65" y="CY65"/>
                </a:cxn>
                <a:cxn ang="0">
                  <a:pos x="CX66" y="CY66"/>
                </a:cxn>
                <a:cxn ang="0">
                  <a:pos x="CX67" y="CY67"/>
                </a:cxn>
                <a:cxn ang="0">
                  <a:pos x="CX68" y="CY68"/>
                </a:cxn>
                <a:cxn ang="0">
                  <a:pos x="CX69" y="CY69"/>
                </a:cxn>
                <a:cxn ang="0">
                  <a:pos x="CX70" y="CY70"/>
                </a:cxn>
                <a:cxn ang="0">
                  <a:pos x="CX71" y="CY71"/>
                </a:cxn>
                <a:cxn ang="0">
                  <a:pos x="CX72" y="CY72"/>
                </a:cxn>
                <a:cxn ang="0">
                  <a:pos x="CX73" y="CY73"/>
                </a:cxn>
                <a:cxn ang="0">
                  <a:pos x="CX74" y="CY74"/>
                </a:cxn>
                <a:cxn ang="0">
                  <a:pos x="CX75" y="CY75"/>
                </a:cxn>
                <a:cxn ang="0">
                  <a:pos x="CX76" y="CY76"/>
                </a:cxn>
                <a:cxn ang="0">
                  <a:pos x="CX77" y="CY77"/>
                </a:cxn>
                <a:cxn ang="0">
                  <a:pos x="CX78" y="CY78"/>
                </a:cxn>
                <a:cxn ang="0">
                  <a:pos x="CX79" y="CY79"/>
                </a:cxn>
                <a:cxn ang="5400000">
                  <a:pos x="CX80" y="CY80"/>
                </a:cxn>
                <a:cxn ang="5400000">
                  <a:pos x="CX81" y="CY81"/>
                </a:cxn>
                <a:cxn ang="5400000">
                  <a:pos x="CX82" y="CY82"/>
                </a:cxn>
                <a:cxn ang="5400000">
                  <a:pos x="CX83" y="CY83"/>
                </a:cxn>
                <a:cxn ang="5400000">
                  <a:pos x="CX84" y="CY84"/>
                </a:cxn>
                <a:cxn ang="5400000">
                  <a:pos x="CX85" y="CY85"/>
                </a:cxn>
                <a:cxn ang="5400000">
                  <a:pos x="CX86" y="CY86"/>
                </a:cxn>
                <a:cxn ang="5400000">
                  <a:pos x="CX87" y="CY87"/>
                </a:cxn>
                <a:cxn ang="5400000">
                  <a:pos x="CX88" y="CY88"/>
                </a:cxn>
                <a:cxn ang="5400000">
                  <a:pos x="CX89" y="CY89"/>
                </a:cxn>
                <a:cxn ang="5400000">
                  <a:pos x="CX90" y="CY90"/>
                </a:cxn>
              </a:cxnLst>
              <a:rect l="l" t="t" r="r" b="b"/>
              <a:pathLst>
                <a:path w="1260" h="852">
                  <a:moveTo>
                    <a:pt x="429" y="792"/>
                  </a:moveTo>
                  <a:lnTo>
                    <a:pt x="435" y="774"/>
                  </a:lnTo>
                  <a:lnTo>
                    <a:pt x="417" y="753"/>
                  </a:lnTo>
                  <a:lnTo>
                    <a:pt x="378" y="747"/>
                  </a:lnTo>
                  <a:lnTo>
                    <a:pt x="348" y="756"/>
                  </a:lnTo>
                  <a:lnTo>
                    <a:pt x="330" y="753"/>
                  </a:lnTo>
                  <a:lnTo>
                    <a:pt x="309" y="738"/>
                  </a:lnTo>
                  <a:lnTo>
                    <a:pt x="273" y="741"/>
                  </a:lnTo>
                  <a:lnTo>
                    <a:pt x="243" y="780"/>
                  </a:lnTo>
                  <a:lnTo>
                    <a:pt x="192" y="810"/>
                  </a:lnTo>
                  <a:lnTo>
                    <a:pt x="129" y="807"/>
                  </a:lnTo>
                  <a:lnTo>
                    <a:pt x="90" y="831"/>
                  </a:lnTo>
                  <a:lnTo>
                    <a:pt x="63" y="822"/>
                  </a:lnTo>
                  <a:lnTo>
                    <a:pt x="12" y="849"/>
                  </a:lnTo>
                  <a:lnTo>
                    <a:pt x="0" y="828"/>
                  </a:lnTo>
                  <a:lnTo>
                    <a:pt x="27" y="741"/>
                  </a:lnTo>
                  <a:lnTo>
                    <a:pt x="36" y="690"/>
                  </a:lnTo>
                  <a:lnTo>
                    <a:pt x="6" y="654"/>
                  </a:lnTo>
                  <a:lnTo>
                    <a:pt x="15" y="633"/>
                  </a:lnTo>
                  <a:lnTo>
                    <a:pt x="51" y="630"/>
                  </a:lnTo>
                  <a:lnTo>
                    <a:pt x="60" y="591"/>
                  </a:lnTo>
                  <a:lnTo>
                    <a:pt x="84" y="567"/>
                  </a:lnTo>
                  <a:lnTo>
                    <a:pt x="123" y="570"/>
                  </a:lnTo>
                  <a:lnTo>
                    <a:pt x="126" y="549"/>
                  </a:lnTo>
                  <a:lnTo>
                    <a:pt x="135" y="531"/>
                  </a:lnTo>
                  <a:lnTo>
                    <a:pt x="159" y="531"/>
                  </a:lnTo>
                  <a:lnTo>
                    <a:pt x="168" y="516"/>
                  </a:lnTo>
                  <a:lnTo>
                    <a:pt x="126" y="468"/>
                  </a:lnTo>
                  <a:lnTo>
                    <a:pt x="126" y="450"/>
                  </a:lnTo>
                  <a:lnTo>
                    <a:pt x="156" y="456"/>
                  </a:lnTo>
                  <a:lnTo>
                    <a:pt x="165" y="426"/>
                  </a:lnTo>
                  <a:lnTo>
                    <a:pt x="219" y="423"/>
                  </a:lnTo>
                  <a:lnTo>
                    <a:pt x="246" y="411"/>
                  </a:lnTo>
                  <a:lnTo>
                    <a:pt x="264" y="426"/>
                  </a:lnTo>
                  <a:lnTo>
                    <a:pt x="288" y="381"/>
                  </a:lnTo>
                  <a:lnTo>
                    <a:pt x="293" y="348"/>
                  </a:lnTo>
                  <a:lnTo>
                    <a:pt x="273" y="309"/>
                  </a:lnTo>
                  <a:lnTo>
                    <a:pt x="381" y="306"/>
                  </a:lnTo>
                  <a:lnTo>
                    <a:pt x="468" y="270"/>
                  </a:lnTo>
                  <a:lnTo>
                    <a:pt x="540" y="228"/>
                  </a:lnTo>
                  <a:lnTo>
                    <a:pt x="603" y="183"/>
                  </a:lnTo>
                  <a:lnTo>
                    <a:pt x="669" y="162"/>
                  </a:lnTo>
                  <a:lnTo>
                    <a:pt x="699" y="114"/>
                  </a:lnTo>
                  <a:lnTo>
                    <a:pt x="738" y="87"/>
                  </a:lnTo>
                  <a:lnTo>
                    <a:pt x="804" y="87"/>
                  </a:lnTo>
                  <a:lnTo>
                    <a:pt x="804" y="66"/>
                  </a:lnTo>
                  <a:lnTo>
                    <a:pt x="756" y="9"/>
                  </a:lnTo>
                  <a:lnTo>
                    <a:pt x="810" y="3"/>
                  </a:lnTo>
                  <a:lnTo>
                    <a:pt x="825" y="21"/>
                  </a:lnTo>
                  <a:lnTo>
                    <a:pt x="849" y="18"/>
                  </a:lnTo>
                  <a:lnTo>
                    <a:pt x="849" y="0"/>
                  </a:lnTo>
                  <a:lnTo>
                    <a:pt x="873" y="0"/>
                  </a:lnTo>
                  <a:lnTo>
                    <a:pt x="900" y="69"/>
                  </a:lnTo>
                  <a:lnTo>
                    <a:pt x="864" y="117"/>
                  </a:lnTo>
                  <a:lnTo>
                    <a:pt x="870" y="156"/>
                  </a:lnTo>
                  <a:lnTo>
                    <a:pt x="897" y="162"/>
                  </a:lnTo>
                  <a:lnTo>
                    <a:pt x="927" y="129"/>
                  </a:lnTo>
                  <a:lnTo>
                    <a:pt x="1017" y="108"/>
                  </a:lnTo>
                  <a:lnTo>
                    <a:pt x="1071" y="105"/>
                  </a:lnTo>
                  <a:lnTo>
                    <a:pt x="1110" y="222"/>
                  </a:lnTo>
                  <a:lnTo>
                    <a:pt x="1185" y="222"/>
                  </a:lnTo>
                  <a:lnTo>
                    <a:pt x="1209" y="222"/>
                  </a:lnTo>
                  <a:lnTo>
                    <a:pt x="1260" y="246"/>
                  </a:lnTo>
                  <a:lnTo>
                    <a:pt x="1248" y="252"/>
                  </a:lnTo>
                  <a:lnTo>
                    <a:pt x="1251" y="276"/>
                  </a:lnTo>
                  <a:lnTo>
                    <a:pt x="1218" y="291"/>
                  </a:lnTo>
                  <a:lnTo>
                    <a:pt x="1203" y="336"/>
                  </a:lnTo>
                  <a:lnTo>
                    <a:pt x="1200" y="399"/>
                  </a:lnTo>
                  <a:lnTo>
                    <a:pt x="1179" y="441"/>
                  </a:lnTo>
                  <a:lnTo>
                    <a:pt x="1134" y="444"/>
                  </a:lnTo>
                  <a:lnTo>
                    <a:pt x="1125" y="504"/>
                  </a:lnTo>
                  <a:lnTo>
                    <a:pt x="1080" y="519"/>
                  </a:lnTo>
                  <a:lnTo>
                    <a:pt x="1029" y="522"/>
                  </a:lnTo>
                  <a:lnTo>
                    <a:pt x="1011" y="528"/>
                  </a:lnTo>
                  <a:lnTo>
                    <a:pt x="966" y="528"/>
                  </a:lnTo>
                  <a:lnTo>
                    <a:pt x="930" y="606"/>
                  </a:lnTo>
                  <a:lnTo>
                    <a:pt x="903" y="639"/>
                  </a:lnTo>
                  <a:lnTo>
                    <a:pt x="900" y="678"/>
                  </a:lnTo>
                  <a:lnTo>
                    <a:pt x="846" y="699"/>
                  </a:lnTo>
                  <a:lnTo>
                    <a:pt x="846" y="732"/>
                  </a:lnTo>
                  <a:lnTo>
                    <a:pt x="897" y="813"/>
                  </a:lnTo>
                  <a:lnTo>
                    <a:pt x="846" y="804"/>
                  </a:lnTo>
                  <a:lnTo>
                    <a:pt x="762" y="822"/>
                  </a:lnTo>
                  <a:lnTo>
                    <a:pt x="660" y="831"/>
                  </a:lnTo>
                  <a:lnTo>
                    <a:pt x="594" y="852"/>
                  </a:lnTo>
                  <a:lnTo>
                    <a:pt x="507" y="852"/>
                  </a:lnTo>
                  <a:lnTo>
                    <a:pt x="477" y="816"/>
                  </a:lnTo>
                  <a:lnTo>
                    <a:pt x="435" y="819"/>
                  </a:lnTo>
                  <a:lnTo>
                    <a:pt x="429" y="792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6" name="図形 35"/>
            <p:cNvSpPr>
              <a:spLocks noChangeAspect="1"/>
            </p:cNvSpPr>
            <p:nvPr/>
          </p:nvSpPr>
          <p:spPr>
            <a:xfrm>
              <a:off x="6754812" y="4595812"/>
              <a:ext cx="708025" cy="642938"/>
            </a:xfrm>
            <a:custGeom>
              <a:avLst/>
              <a:gdLst>
                <a:gd name="CX1" fmla="*/ 2323 w 21600"/>
                <a:gd name="CY1" fmla="*/ 16597 h 19614"/>
                <a:gd name="CX2" fmla="*/ 2323 w 21600"/>
                <a:gd name="CY2" fmla="*/ 16597 h 19614"/>
                <a:gd name="CX3" fmla="*/ 697 w 21600"/>
                <a:gd name="CY3" fmla="*/ 14972 h 19614"/>
                <a:gd name="CX4" fmla="*/ 639 w 21600"/>
                <a:gd name="CY4" fmla="*/ 14276 h 19614"/>
                <a:gd name="CX5" fmla="*/ 0 w 21600"/>
                <a:gd name="CY5" fmla="*/ 14101 h 19614"/>
                <a:gd name="CX6" fmla="*/ 58 w 21600"/>
                <a:gd name="CY6" fmla="*/ 13869 h 19614"/>
                <a:gd name="CX7" fmla="*/ 639 w 21600"/>
                <a:gd name="CY7" fmla="*/ 13173 h 19614"/>
                <a:gd name="CX8" fmla="*/ 871 w 21600"/>
                <a:gd name="CY8" fmla="*/ 13231 h 19614"/>
                <a:gd name="CX9" fmla="*/ 871 w 21600"/>
                <a:gd name="CY9" fmla="*/ 13579 h 19614"/>
                <a:gd name="CX10" fmla="*/ 1568 w 21600"/>
                <a:gd name="CY10" fmla="*/ 13289 h 19614"/>
                <a:gd name="CX11" fmla="*/ 1510 w 21600"/>
                <a:gd name="CY11" fmla="*/ 12825 h 19614"/>
                <a:gd name="CX12" fmla="*/ 2032 w 21600"/>
                <a:gd name="CY12" fmla="*/ 12419 h 19614"/>
                <a:gd name="CX13" fmla="*/ 2148 w 21600"/>
                <a:gd name="CY13" fmla="*/ 11896 h 19614"/>
                <a:gd name="CX14" fmla="*/ 1626 w 21600"/>
                <a:gd name="CY14" fmla="*/ 11548 h 19614"/>
                <a:gd name="CX15" fmla="*/ 929 w 21600"/>
                <a:gd name="CY15" fmla="*/ 11780 h 19614"/>
                <a:gd name="CX16" fmla="*/ 290 w 21600"/>
                <a:gd name="CY16" fmla="*/ 11548 h 19614"/>
                <a:gd name="CX17" fmla="*/ 174 w 21600"/>
                <a:gd name="CY17" fmla="*/ 10968 h 19614"/>
                <a:gd name="CX18" fmla="*/ 0 w 21600"/>
                <a:gd name="CY18" fmla="*/ 10387 h 19614"/>
                <a:gd name="CX19" fmla="*/ 639 w 21600"/>
                <a:gd name="CY19" fmla="*/ 9285 h 19614"/>
                <a:gd name="CX20" fmla="*/ 1568 w 21600"/>
                <a:gd name="CY20" fmla="*/ 8995 h 19614"/>
                <a:gd name="CX21" fmla="*/ 1742 w 21600"/>
                <a:gd name="CY21" fmla="*/ 8995 h 19614"/>
                <a:gd name="CX22" fmla="*/ 1742 w 21600"/>
                <a:gd name="CY22" fmla="*/ 9401 h 19614"/>
                <a:gd name="CX23" fmla="*/ 2206 w 21600"/>
                <a:gd name="CY23" fmla="*/ 9923 h 19614"/>
                <a:gd name="CX24" fmla="*/ 2613 w 21600"/>
                <a:gd name="CY24" fmla="*/ 9807 h 19614"/>
                <a:gd name="CX25" fmla="*/ 2381 w 21600"/>
                <a:gd name="CY25" fmla="*/ 8879 h 19614"/>
                <a:gd name="CX26" fmla="*/ 1684 w 21600"/>
                <a:gd name="CY26" fmla="*/ 8124 h 19614"/>
                <a:gd name="CX27" fmla="*/ 1684 w 21600"/>
                <a:gd name="CY27" fmla="*/ 7254 h 19614"/>
                <a:gd name="CX28" fmla="*/ 1394 w 21600"/>
                <a:gd name="CY28" fmla="*/ 6732 h 19614"/>
                <a:gd name="CX29" fmla="*/ 1684 w 21600"/>
                <a:gd name="CY29" fmla="*/ 6383 h 19614"/>
                <a:gd name="CX30" fmla="*/ 2265 w 21600"/>
                <a:gd name="CY30" fmla="*/ 6557 h 19614"/>
                <a:gd name="CX31" fmla="*/ 2497 w 21600"/>
                <a:gd name="CY31" fmla="*/ 6441 h 19614"/>
                <a:gd name="CX32" fmla="*/ 2148 w 21600"/>
                <a:gd name="CY32" fmla="*/ 5977 h 19614"/>
                <a:gd name="CX33" fmla="*/ 2787 w 21600"/>
                <a:gd name="CY33" fmla="*/ 5513 h 19614"/>
                <a:gd name="CX34" fmla="*/ 3600 w 21600"/>
                <a:gd name="CY34" fmla="*/ 5513 h 19614"/>
                <a:gd name="CX35" fmla="*/ 3774 w 21600"/>
                <a:gd name="CY35" fmla="*/ 4642 h 19614"/>
                <a:gd name="CX36" fmla="*/ 3542 w 21600"/>
                <a:gd name="CY36" fmla="*/ 4062 h 19614"/>
                <a:gd name="CX37" fmla="*/ 3194 w 21600"/>
                <a:gd name="CY37" fmla="*/ 4004 h 19614"/>
                <a:gd name="CX38" fmla="*/ 3310 w 21600"/>
                <a:gd name="CY38" fmla="*/ 3540 h 19614"/>
                <a:gd name="CX39" fmla="*/ 4355 w 21600"/>
                <a:gd name="CY39" fmla="*/ 3540 h 19614"/>
                <a:gd name="CX40" fmla="*/ 4239 w 21600"/>
                <a:gd name="CY40" fmla="*/ 2844 h 19614"/>
                <a:gd name="CX41" fmla="*/ 4239 w 21600"/>
                <a:gd name="CY41" fmla="*/ 1915 h 19614"/>
                <a:gd name="CX42" fmla="*/ 5458 w 21600"/>
                <a:gd name="CY42" fmla="*/ 1509 h 19614"/>
                <a:gd name="CX43" fmla="*/ 10045 w 21600"/>
                <a:gd name="CY43" fmla="*/ 1335 h 19614"/>
                <a:gd name="CX44" fmla="*/ 10742 w 21600"/>
                <a:gd name="CY44" fmla="*/ 580 h 19614"/>
                <a:gd name="CX45" fmla="*/ 11032 w 21600"/>
                <a:gd name="CY45" fmla="*/ 696 h 19614"/>
                <a:gd name="CX46" fmla="*/ 11613 w 21600"/>
                <a:gd name="CY46" fmla="*/ 0 h 19614"/>
                <a:gd name="CX47" fmla="*/ 12948 w 21600"/>
                <a:gd name="CY47" fmla="*/ 116 h 19614"/>
                <a:gd name="CX48" fmla="*/ 13181 w 21600"/>
                <a:gd name="CY48" fmla="*/ 1741 h 19614"/>
                <a:gd name="CX49" fmla="*/ 14342 w 21600"/>
                <a:gd name="CY49" fmla="*/ 3482 h 19614"/>
                <a:gd name="CX50" fmla="*/ 16432 w 21600"/>
                <a:gd name="CY50" fmla="*/ 4236 h 19614"/>
                <a:gd name="CX51" fmla="*/ 17477 w 21600"/>
                <a:gd name="CY51" fmla="*/ 4120 h 19614"/>
                <a:gd name="CX52" fmla="*/ 17942 w 21600"/>
                <a:gd name="CY52" fmla="*/ 4642 h 19614"/>
                <a:gd name="CX53" fmla="*/ 17942 w 21600"/>
                <a:gd name="CY53" fmla="*/ 5223 h 19614"/>
                <a:gd name="CX54" fmla="*/ 18465 w 21600"/>
                <a:gd name="CY54" fmla="*/ 5629 h 19614"/>
                <a:gd name="CX55" fmla="*/ 18639 w 21600"/>
                <a:gd name="CY55" fmla="*/ 5803 h 19614"/>
                <a:gd name="CX56" fmla="*/ 20845 w 21600"/>
                <a:gd name="CY56" fmla="*/ 5803 h 19614"/>
                <a:gd name="CX57" fmla="*/ 21019 w 21600"/>
                <a:gd name="CY57" fmla="*/ 6557 h 19614"/>
                <a:gd name="CX58" fmla="*/ 21600 w 21600"/>
                <a:gd name="CY58" fmla="*/ 7022 h 19614"/>
                <a:gd name="CX59" fmla="*/ 21484 w 21600"/>
                <a:gd name="CY59" fmla="*/ 7718 h 19614"/>
                <a:gd name="CX60" fmla="*/ 20961 w 21600"/>
                <a:gd name="CY60" fmla="*/ 8705 h 19614"/>
                <a:gd name="CX61" fmla="*/ 19974 w 21600"/>
                <a:gd name="CY61" fmla="*/ 8937 h 19614"/>
                <a:gd name="CX62" fmla="*/ 19974 w 21600"/>
                <a:gd name="CY62" fmla="*/ 9401 h 19614"/>
                <a:gd name="CX63" fmla="*/ 20206 w 21600"/>
                <a:gd name="CY63" fmla="*/ 9691 h 19614"/>
                <a:gd name="CX64" fmla="*/ 19742 w 21600"/>
                <a:gd name="CY64" fmla="*/ 12012 h 19614"/>
                <a:gd name="CX65" fmla="*/ 19742 w 21600"/>
                <a:gd name="CY65" fmla="*/ 14508 h 19614"/>
                <a:gd name="CX66" fmla="*/ 19277 w 21600"/>
                <a:gd name="CY66" fmla="*/ 14914 h 19614"/>
                <a:gd name="CX67" fmla="*/ 18871 w 21600"/>
                <a:gd name="CY67" fmla="*/ 15668 h 19614"/>
                <a:gd name="CX68" fmla="*/ 17594 w 21600"/>
                <a:gd name="CY68" fmla="*/ 15668 h 19614"/>
                <a:gd name="CX69" fmla="*/ 16084 w 21600"/>
                <a:gd name="CY69" fmla="*/ 16074 h 19614"/>
                <a:gd name="CX70" fmla="*/ 15271 w 21600"/>
                <a:gd name="CY70" fmla="*/ 16771 h 19614"/>
                <a:gd name="CX71" fmla="*/ 14923 w 21600"/>
                <a:gd name="CY71" fmla="*/ 16655 h 19614"/>
                <a:gd name="CX72" fmla="*/ 14748 w 21600"/>
                <a:gd name="CY72" fmla="*/ 15842 h 19614"/>
                <a:gd name="CX73" fmla="*/ 15387 w 21600"/>
                <a:gd name="CY73" fmla="*/ 14972 h 19614"/>
                <a:gd name="CX74" fmla="*/ 14981 w 21600"/>
                <a:gd name="CY74" fmla="*/ 13637 h 19614"/>
                <a:gd name="CX75" fmla="*/ 14458 w 21600"/>
                <a:gd name="CY75" fmla="*/ 13579 h 19614"/>
                <a:gd name="CX76" fmla="*/ 14342 w 21600"/>
                <a:gd name="CY76" fmla="*/ 13985 h 19614"/>
                <a:gd name="CX77" fmla="*/ 13935 w 21600"/>
                <a:gd name="CY77" fmla="*/ 13985 h 19614"/>
                <a:gd name="CX78" fmla="*/ 13645 w 21600"/>
                <a:gd name="CY78" fmla="*/ 13695 h 19614"/>
                <a:gd name="CX79" fmla="*/ 12600 w 21600"/>
                <a:gd name="CY79" fmla="*/ 13753 h 19614"/>
                <a:gd name="CX80" fmla="*/ 13645 w 21600"/>
                <a:gd name="CY80" fmla="*/ 15030 h 19614"/>
                <a:gd name="CX81" fmla="*/ 13529 w 21600"/>
                <a:gd name="CY81" fmla="*/ 15204 h 19614"/>
                <a:gd name="CX82" fmla="*/ 12135 w 21600"/>
                <a:gd name="CY82" fmla="*/ 15320 h 19614"/>
                <a:gd name="CX83" fmla="*/ 11265 w 21600"/>
                <a:gd name="CY83" fmla="*/ 15900 h 19614"/>
                <a:gd name="CX84" fmla="*/ 10974 w 21600"/>
                <a:gd name="CY84" fmla="*/ 16829 h 19614"/>
                <a:gd name="CX85" fmla="*/ 9639 w 21600"/>
                <a:gd name="CY85" fmla="*/ 17177 h 19614"/>
                <a:gd name="CX86" fmla="*/ 8361 w 21600"/>
                <a:gd name="CY86" fmla="*/ 18048 h 19614"/>
                <a:gd name="CX87" fmla="*/ 7026 w 21600"/>
                <a:gd name="CY87" fmla="*/ 18860 h 19614"/>
                <a:gd name="CX88" fmla="*/ 5284 w 21600"/>
                <a:gd name="CY88" fmla="*/ 19556 h 19614"/>
                <a:gd name="CX89" fmla="*/ 3310 w 21600"/>
                <a:gd name="CY89" fmla="*/ 19614 h 19614"/>
                <a:gd name="CX90" fmla="*/ 3426 w 21600"/>
                <a:gd name="CY90" fmla="*/ 19150 h 19614"/>
                <a:gd name="CX91" fmla="*/ 3077 w 21600"/>
                <a:gd name="CY91" fmla="*/ 18860 h 19614"/>
                <a:gd name="CX92" fmla="*/ 2381 w 21600"/>
                <a:gd name="CY92" fmla="*/ 19034 h 19614"/>
                <a:gd name="CX93" fmla="*/ 1626 w 21600"/>
                <a:gd name="CY93" fmla="*/ 18744 h 19614"/>
                <a:gd name="CX94" fmla="*/ 1568 w 21600"/>
                <a:gd name="CY94" fmla="*/ 18396 h 19614"/>
                <a:gd name="CX95" fmla="*/ 2381 w 21600"/>
                <a:gd name="CY95" fmla="*/ 18454 h 19614"/>
                <a:gd name="CX96" fmla="*/ 2381 w 21600"/>
                <a:gd name="CY96" fmla="*/ 17931 h 19614"/>
                <a:gd name="CX97" fmla="*/ 2090 w 21600"/>
                <a:gd name="CY97" fmla="*/ 17873 h 19614"/>
                <a:gd name="CX98" fmla="*/ 2265 w 21600"/>
                <a:gd name="CY98" fmla="*/ 17177 h 19614"/>
                <a:gd name="CX99" fmla="*/ 2323 w 21600"/>
                <a:gd name="CY99" fmla="*/ 16597 h 19614"/>
              </a:gdLst>
              <a:ahLst/>
              <a:cxnLst>
                <a:cxn ang="10800000">
                  <a:pos x="CX1" y="CY1"/>
                </a:cxn>
                <a:cxn ang="10800000">
                  <a:pos x="CX2" y="CY2"/>
                </a:cxn>
                <a:cxn ang="10800000">
                  <a:pos x="CX3" y="CY3"/>
                </a:cxn>
                <a:cxn ang="10800000">
                  <a:pos x="CX4" y="CY4"/>
                </a:cxn>
                <a:cxn ang="10800000">
                  <a:pos x="CX5" y="CY5"/>
                </a:cxn>
                <a:cxn ang="10800000">
                  <a:pos x="CX6" y="CY6"/>
                </a:cxn>
                <a:cxn ang="10800000">
                  <a:pos x="CX7" y="CY7"/>
                </a:cxn>
                <a:cxn ang="10800000">
                  <a:pos x="CX8" y="CY8"/>
                </a:cxn>
                <a:cxn ang="10800000">
                  <a:pos x="CX9" y="CY9"/>
                </a:cxn>
                <a:cxn ang="10800000">
                  <a:pos x="CX10" y="CY10"/>
                </a:cxn>
                <a:cxn ang="10800000">
                  <a:pos x="CX11" y="CY11"/>
                </a:cxn>
                <a:cxn ang="10800000">
                  <a:pos x="CX12" y="CY12"/>
                </a:cxn>
                <a:cxn ang="10800000">
                  <a:pos x="CX13" y="CY13"/>
                </a:cxn>
                <a:cxn ang="10800000">
                  <a:pos x="CX14" y="CY14"/>
                </a:cxn>
                <a:cxn ang="10800000">
                  <a:pos x="CX15" y="CY15"/>
                </a:cxn>
                <a:cxn ang="10800000">
                  <a:pos x="CX16" y="CY16"/>
                </a:cxn>
                <a:cxn ang="10800000">
                  <a:pos x="CX17" y="CY17"/>
                </a:cxn>
                <a:cxn ang="10800000">
                  <a:pos x="CX18" y="CY18"/>
                </a:cxn>
                <a:cxn ang="10800000">
                  <a:pos x="CX19" y="CY19"/>
                </a:cxn>
                <a:cxn ang="10800000">
                  <a:pos x="CX20" y="CY20"/>
                </a:cxn>
                <a:cxn ang="10800000">
                  <a:pos x="CX21" y="CY21"/>
                </a:cxn>
                <a:cxn ang="10800000">
                  <a:pos x="CX22" y="CY22"/>
                </a:cxn>
                <a:cxn ang="10800000">
                  <a:pos x="CX23" y="CY23"/>
                </a:cxn>
                <a:cxn ang="10800000">
                  <a:pos x="CX24" y="CY24"/>
                </a:cxn>
                <a:cxn ang="10800000">
                  <a:pos x="CX25" y="CY25"/>
                </a:cxn>
                <a:cxn ang="10800000">
                  <a:pos x="CX26" y="CY26"/>
                </a:cxn>
                <a:cxn ang="10800000">
                  <a:pos x="CX27" y="CY27"/>
                </a:cxn>
                <a:cxn ang="10800000">
                  <a:pos x="CX28" y="CY28"/>
                </a:cxn>
                <a:cxn ang="10800000">
                  <a:pos x="CX29" y="CY29"/>
                </a:cxn>
                <a:cxn ang="10800000">
                  <a:pos x="CX30" y="CY30"/>
                </a:cxn>
                <a:cxn ang="10800000">
                  <a:pos x="CX31" y="CY31"/>
                </a:cxn>
                <a:cxn ang="10800000">
                  <a:pos x="CX32" y="CY32"/>
                </a:cxn>
                <a:cxn ang="10800000">
                  <a:pos x="CX33" y="CY33"/>
                </a:cxn>
                <a:cxn ang="10800000">
                  <a:pos x="CX34" y="CY34"/>
                </a:cxn>
                <a:cxn ang="10800000">
                  <a:pos x="CX35" y="CY35"/>
                </a:cxn>
                <a:cxn ang="10800000">
                  <a:pos x="CX36" y="CY36"/>
                </a:cxn>
                <a:cxn ang="10800000">
                  <a:pos x="CX37" y="CY37"/>
                </a:cxn>
                <a:cxn ang="10800000">
                  <a:pos x="CX38" y="CY38"/>
                </a:cxn>
                <a:cxn ang="10800000">
                  <a:pos x="CX39" y="CY39"/>
                </a:cxn>
                <a:cxn ang="16200000">
                  <a:pos x="CX40" y="CY40"/>
                </a:cxn>
                <a:cxn ang="16200000">
                  <a:pos x="CX41" y="CY41"/>
                </a:cxn>
                <a:cxn ang="16200000">
                  <a:pos x="CX42" y="CY42"/>
                </a:cxn>
                <a:cxn ang="16200000">
                  <a:pos x="CX43" y="CY43"/>
                </a:cxn>
                <a:cxn ang="16200000">
                  <a:pos x="CX44" y="CY44"/>
                </a:cxn>
                <a:cxn ang="16200000">
                  <a:pos x="CX45" y="CY45"/>
                </a:cxn>
                <a:cxn ang="16200000">
                  <a:pos x="CX46" y="CY46"/>
                </a:cxn>
                <a:cxn ang="16200000">
                  <a:pos x="CX47" y="CY47"/>
                </a:cxn>
                <a:cxn ang="16200000">
                  <a:pos x="CX48" y="CY48"/>
                </a:cxn>
                <a:cxn ang="16200000">
                  <a:pos x="CX49" y="CY49"/>
                </a:cxn>
                <a:cxn ang="0">
                  <a:pos x="CX50" y="CY50"/>
                </a:cxn>
                <a:cxn ang="0">
                  <a:pos x="CX51" y="CY51"/>
                </a:cxn>
                <a:cxn ang="0">
                  <a:pos x="CX52" y="CY52"/>
                </a:cxn>
                <a:cxn ang="0">
                  <a:pos x="CX53" y="CY53"/>
                </a:cxn>
                <a:cxn ang="0">
                  <a:pos x="CX54" y="CY54"/>
                </a:cxn>
                <a:cxn ang="0">
                  <a:pos x="CX55" y="CY55"/>
                </a:cxn>
                <a:cxn ang="0">
                  <a:pos x="CX56" y="CY56"/>
                </a:cxn>
                <a:cxn ang="0">
                  <a:pos x="CX57" y="CY57"/>
                </a:cxn>
                <a:cxn ang="0">
                  <a:pos x="CX58" y="CY58"/>
                </a:cxn>
                <a:cxn ang="0">
                  <a:pos x="CX59" y="CY59"/>
                </a:cxn>
                <a:cxn ang="0">
                  <a:pos x="CX60" y="CY60"/>
                </a:cxn>
                <a:cxn ang="0">
                  <a:pos x="CX61" y="CY61"/>
                </a:cxn>
                <a:cxn ang="0">
                  <a:pos x="CX62" y="CY62"/>
                </a:cxn>
                <a:cxn ang="0">
                  <a:pos x="CX63" y="CY63"/>
                </a:cxn>
                <a:cxn ang="0">
                  <a:pos x="CX64" y="CY64"/>
                </a:cxn>
                <a:cxn ang="0">
                  <a:pos x="CX65" y="CY65"/>
                </a:cxn>
                <a:cxn ang="0">
                  <a:pos x="CX66" y="CY66"/>
                </a:cxn>
                <a:cxn ang="0">
                  <a:pos x="CX67" y="CY67"/>
                </a:cxn>
                <a:cxn ang="0">
                  <a:pos x="CX68" y="CY68"/>
                </a:cxn>
                <a:cxn ang="5400000">
                  <a:pos x="CX69" y="CY69"/>
                </a:cxn>
                <a:cxn ang="5400000">
                  <a:pos x="CX70" y="CY70"/>
                </a:cxn>
                <a:cxn ang="5400000">
                  <a:pos x="CX71" y="CY71"/>
                </a:cxn>
                <a:cxn ang="5400000">
                  <a:pos x="CX72" y="CY72"/>
                </a:cxn>
                <a:cxn ang="5400000">
                  <a:pos x="CX73" y="CY73"/>
                </a:cxn>
                <a:cxn ang="0">
                  <a:pos x="CX74" y="CY74"/>
                </a:cxn>
                <a:cxn ang="5400000">
                  <a:pos x="CX75" y="CY75"/>
                </a:cxn>
                <a:cxn ang="5400000">
                  <a:pos x="CX76" y="CY76"/>
                </a:cxn>
                <a:cxn ang="5400000">
                  <a:pos x="CX77" y="CY77"/>
                </a:cxn>
                <a:cxn ang="5400000">
                  <a:pos x="CX78" y="CY78"/>
                </a:cxn>
                <a:cxn ang="5400000">
                  <a:pos x="CX79" y="CY79"/>
                </a:cxn>
                <a:cxn ang="5400000">
                  <a:pos x="CX80" y="CY80"/>
                </a:cxn>
                <a:cxn ang="5400000">
                  <a:pos x="CX81" y="CY81"/>
                </a:cxn>
                <a:cxn ang="5400000">
                  <a:pos x="CX82" y="CY82"/>
                </a:cxn>
                <a:cxn ang="5400000">
                  <a:pos x="CX83" y="CY83"/>
                </a:cxn>
                <a:cxn ang="5400000">
                  <a:pos x="CX84" y="CY84"/>
                </a:cxn>
                <a:cxn ang="5400000">
                  <a:pos x="CX85" y="CY85"/>
                </a:cxn>
                <a:cxn ang="5400000">
                  <a:pos x="CX86" y="CY86"/>
                </a:cxn>
                <a:cxn ang="5400000">
                  <a:pos x="CX87" y="CY87"/>
                </a:cxn>
                <a:cxn ang="5400000">
                  <a:pos x="CX88" y="CY88"/>
                </a:cxn>
                <a:cxn ang="5400000">
                  <a:pos x="CX89" y="CY89"/>
                </a:cxn>
                <a:cxn ang="5400000">
                  <a:pos x="CX90" y="CY90"/>
                </a:cxn>
                <a:cxn ang="5400000">
                  <a:pos x="CX91" y="CY91"/>
                </a:cxn>
                <a:cxn ang="5400000">
                  <a:pos x="CX92" y="CY92"/>
                </a:cxn>
                <a:cxn ang="10800000">
                  <a:pos x="CX93" y="CY93"/>
                </a:cxn>
                <a:cxn ang="10800000">
                  <a:pos x="CX94" y="CY94"/>
                </a:cxn>
                <a:cxn ang="5400000">
                  <a:pos x="CX95" y="CY95"/>
                </a:cxn>
                <a:cxn ang="10800000">
                  <a:pos x="CX96" y="CY96"/>
                </a:cxn>
                <a:cxn ang="10800000">
                  <a:pos x="CX97" y="CY97"/>
                </a:cxn>
                <a:cxn ang="10800000">
                  <a:pos x="CX98" y="CY98"/>
                </a:cxn>
                <a:cxn ang="10800000">
                  <a:pos x="CX99" y="CY99"/>
                </a:cxn>
              </a:cxnLst>
              <a:rect l="l" t="t" r="r" b="b"/>
              <a:pathLst>
                <a:path w="1116" h="1014">
                  <a:moveTo>
                    <a:pt x="120" y="858"/>
                  </a:moveTo>
                  <a:lnTo>
                    <a:pt x="36" y="774"/>
                  </a:lnTo>
                  <a:lnTo>
                    <a:pt x="33" y="738"/>
                  </a:lnTo>
                  <a:lnTo>
                    <a:pt x="0" y="729"/>
                  </a:lnTo>
                  <a:lnTo>
                    <a:pt x="3" y="717"/>
                  </a:lnTo>
                  <a:lnTo>
                    <a:pt x="33" y="681"/>
                  </a:lnTo>
                  <a:lnTo>
                    <a:pt x="45" y="684"/>
                  </a:lnTo>
                  <a:lnTo>
                    <a:pt x="45" y="702"/>
                  </a:lnTo>
                  <a:lnTo>
                    <a:pt x="81" y="687"/>
                  </a:lnTo>
                  <a:lnTo>
                    <a:pt x="78" y="663"/>
                  </a:lnTo>
                  <a:lnTo>
                    <a:pt x="105" y="642"/>
                  </a:lnTo>
                  <a:lnTo>
                    <a:pt x="111" y="615"/>
                  </a:lnTo>
                  <a:lnTo>
                    <a:pt x="84" y="597"/>
                  </a:lnTo>
                  <a:lnTo>
                    <a:pt x="48" y="609"/>
                  </a:lnTo>
                  <a:lnTo>
                    <a:pt x="15" y="597"/>
                  </a:lnTo>
                  <a:lnTo>
                    <a:pt x="9" y="567"/>
                  </a:lnTo>
                  <a:lnTo>
                    <a:pt x="0" y="537"/>
                  </a:lnTo>
                  <a:lnTo>
                    <a:pt x="33" y="480"/>
                  </a:lnTo>
                  <a:lnTo>
                    <a:pt x="81" y="465"/>
                  </a:lnTo>
                  <a:lnTo>
                    <a:pt x="90" y="465"/>
                  </a:lnTo>
                  <a:lnTo>
                    <a:pt x="90" y="486"/>
                  </a:lnTo>
                  <a:lnTo>
                    <a:pt x="114" y="513"/>
                  </a:lnTo>
                  <a:lnTo>
                    <a:pt x="135" y="507"/>
                  </a:lnTo>
                  <a:lnTo>
                    <a:pt x="123" y="459"/>
                  </a:lnTo>
                  <a:lnTo>
                    <a:pt x="87" y="420"/>
                  </a:lnTo>
                  <a:lnTo>
                    <a:pt x="87" y="375"/>
                  </a:lnTo>
                  <a:lnTo>
                    <a:pt x="72" y="348"/>
                  </a:lnTo>
                  <a:lnTo>
                    <a:pt x="87" y="330"/>
                  </a:lnTo>
                  <a:lnTo>
                    <a:pt x="117" y="339"/>
                  </a:lnTo>
                  <a:lnTo>
                    <a:pt x="129" y="333"/>
                  </a:lnTo>
                  <a:lnTo>
                    <a:pt x="111" y="309"/>
                  </a:lnTo>
                  <a:lnTo>
                    <a:pt x="144" y="285"/>
                  </a:lnTo>
                  <a:lnTo>
                    <a:pt x="186" y="285"/>
                  </a:lnTo>
                  <a:lnTo>
                    <a:pt x="195" y="240"/>
                  </a:lnTo>
                  <a:lnTo>
                    <a:pt x="183" y="210"/>
                  </a:lnTo>
                  <a:lnTo>
                    <a:pt x="165" y="207"/>
                  </a:lnTo>
                  <a:lnTo>
                    <a:pt x="171" y="183"/>
                  </a:lnTo>
                  <a:lnTo>
                    <a:pt x="225" y="183"/>
                  </a:lnTo>
                  <a:lnTo>
                    <a:pt x="219" y="147"/>
                  </a:lnTo>
                  <a:lnTo>
                    <a:pt x="219" y="99"/>
                  </a:lnTo>
                  <a:lnTo>
                    <a:pt x="282" y="78"/>
                  </a:lnTo>
                  <a:lnTo>
                    <a:pt x="519" y="69"/>
                  </a:lnTo>
                  <a:lnTo>
                    <a:pt x="555" y="30"/>
                  </a:lnTo>
                  <a:lnTo>
                    <a:pt x="570" y="36"/>
                  </a:lnTo>
                  <a:lnTo>
                    <a:pt x="600" y="0"/>
                  </a:lnTo>
                  <a:lnTo>
                    <a:pt x="669" y="6"/>
                  </a:lnTo>
                  <a:lnTo>
                    <a:pt x="681" y="90"/>
                  </a:lnTo>
                  <a:lnTo>
                    <a:pt x="741" y="180"/>
                  </a:lnTo>
                  <a:lnTo>
                    <a:pt x="849" y="219"/>
                  </a:lnTo>
                  <a:lnTo>
                    <a:pt x="903" y="213"/>
                  </a:lnTo>
                  <a:lnTo>
                    <a:pt x="927" y="240"/>
                  </a:lnTo>
                  <a:lnTo>
                    <a:pt x="927" y="270"/>
                  </a:lnTo>
                  <a:lnTo>
                    <a:pt x="954" y="291"/>
                  </a:lnTo>
                  <a:lnTo>
                    <a:pt x="963" y="300"/>
                  </a:lnTo>
                  <a:lnTo>
                    <a:pt x="1077" y="300"/>
                  </a:lnTo>
                  <a:lnTo>
                    <a:pt x="1086" y="339"/>
                  </a:lnTo>
                  <a:lnTo>
                    <a:pt x="1116" y="363"/>
                  </a:lnTo>
                  <a:lnTo>
                    <a:pt x="1110" y="399"/>
                  </a:lnTo>
                  <a:lnTo>
                    <a:pt x="1083" y="450"/>
                  </a:lnTo>
                  <a:lnTo>
                    <a:pt x="1032" y="462"/>
                  </a:lnTo>
                  <a:lnTo>
                    <a:pt x="1032" y="486"/>
                  </a:lnTo>
                  <a:lnTo>
                    <a:pt x="1044" y="501"/>
                  </a:lnTo>
                  <a:lnTo>
                    <a:pt x="1020" y="621"/>
                  </a:lnTo>
                  <a:lnTo>
                    <a:pt x="1020" y="750"/>
                  </a:lnTo>
                  <a:lnTo>
                    <a:pt x="996" y="771"/>
                  </a:lnTo>
                  <a:lnTo>
                    <a:pt x="975" y="810"/>
                  </a:lnTo>
                  <a:lnTo>
                    <a:pt x="909" y="810"/>
                  </a:lnTo>
                  <a:lnTo>
                    <a:pt x="831" y="831"/>
                  </a:lnTo>
                  <a:lnTo>
                    <a:pt x="789" y="867"/>
                  </a:lnTo>
                  <a:lnTo>
                    <a:pt x="771" y="861"/>
                  </a:lnTo>
                  <a:lnTo>
                    <a:pt x="762" y="819"/>
                  </a:lnTo>
                  <a:lnTo>
                    <a:pt x="795" y="774"/>
                  </a:lnTo>
                  <a:lnTo>
                    <a:pt x="774" y="705"/>
                  </a:lnTo>
                  <a:lnTo>
                    <a:pt x="747" y="702"/>
                  </a:lnTo>
                  <a:lnTo>
                    <a:pt x="741" y="723"/>
                  </a:lnTo>
                  <a:lnTo>
                    <a:pt x="720" y="723"/>
                  </a:lnTo>
                  <a:lnTo>
                    <a:pt x="705" y="708"/>
                  </a:lnTo>
                  <a:lnTo>
                    <a:pt x="651" y="711"/>
                  </a:lnTo>
                  <a:lnTo>
                    <a:pt x="705" y="777"/>
                  </a:lnTo>
                  <a:lnTo>
                    <a:pt x="699" y="786"/>
                  </a:lnTo>
                  <a:lnTo>
                    <a:pt x="627" y="792"/>
                  </a:lnTo>
                  <a:lnTo>
                    <a:pt x="582" y="822"/>
                  </a:lnTo>
                  <a:lnTo>
                    <a:pt x="567" y="870"/>
                  </a:lnTo>
                  <a:lnTo>
                    <a:pt x="498" y="888"/>
                  </a:lnTo>
                  <a:lnTo>
                    <a:pt x="432" y="933"/>
                  </a:lnTo>
                  <a:lnTo>
                    <a:pt x="363" y="975"/>
                  </a:lnTo>
                  <a:lnTo>
                    <a:pt x="273" y="1011"/>
                  </a:lnTo>
                  <a:lnTo>
                    <a:pt x="171" y="1014"/>
                  </a:lnTo>
                  <a:lnTo>
                    <a:pt x="177" y="990"/>
                  </a:lnTo>
                  <a:lnTo>
                    <a:pt x="159" y="975"/>
                  </a:lnTo>
                  <a:lnTo>
                    <a:pt x="123" y="984"/>
                  </a:lnTo>
                  <a:lnTo>
                    <a:pt x="84" y="969"/>
                  </a:lnTo>
                  <a:lnTo>
                    <a:pt x="81" y="951"/>
                  </a:lnTo>
                  <a:lnTo>
                    <a:pt x="123" y="954"/>
                  </a:lnTo>
                  <a:lnTo>
                    <a:pt x="123" y="927"/>
                  </a:lnTo>
                  <a:lnTo>
                    <a:pt x="108" y="924"/>
                  </a:lnTo>
                  <a:lnTo>
                    <a:pt x="117" y="888"/>
                  </a:lnTo>
                  <a:lnTo>
                    <a:pt x="120" y="858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7" name="図形 36"/>
            <p:cNvSpPr>
              <a:spLocks noChangeAspect="1"/>
            </p:cNvSpPr>
            <p:nvPr/>
          </p:nvSpPr>
          <p:spPr>
            <a:xfrm>
              <a:off x="6770687" y="3876675"/>
              <a:ext cx="1562100" cy="1033462"/>
            </a:xfrm>
            <a:custGeom>
              <a:avLst/>
              <a:gdLst>
                <a:gd name="CX1" fmla="*/ 7218 w 21600"/>
                <a:gd name="CY1" fmla="*/ 11838 h 14290"/>
                <a:gd name="CX2" fmla="*/ 7218 w 21600"/>
                <a:gd name="CY2" fmla="*/ 11838 h 14290"/>
                <a:gd name="CX3" fmla="*/ 6217 w 21600"/>
                <a:gd name="CY3" fmla="*/ 11522 h 14290"/>
                <a:gd name="CX4" fmla="*/ 5742 w 21600"/>
                <a:gd name="CY4" fmla="*/ 10757 h 14290"/>
                <a:gd name="CX5" fmla="*/ 5611 w 21600"/>
                <a:gd name="CY5" fmla="*/ 9993 h 14290"/>
                <a:gd name="CX6" fmla="*/ 5093 w 21600"/>
                <a:gd name="CY6" fmla="*/ 9975 h 14290"/>
                <a:gd name="CX7" fmla="*/ 4847 w 21600"/>
                <a:gd name="CY7" fmla="*/ 10283 h 14290"/>
                <a:gd name="CX8" fmla="*/ 4662 w 21600"/>
                <a:gd name="CY8" fmla="*/ 10283 h 14290"/>
                <a:gd name="CX9" fmla="*/ 4346 w 21600"/>
                <a:gd name="CY9" fmla="*/ 10546 h 14290"/>
                <a:gd name="CX10" fmla="*/ 3108 w 21600"/>
                <a:gd name="CY10" fmla="*/ 10625 h 14290"/>
                <a:gd name="CX11" fmla="*/ 2766 w 21600"/>
                <a:gd name="CY11" fmla="*/ 10652 h 14290"/>
                <a:gd name="CX12" fmla="*/ 2213 w 21600"/>
                <a:gd name="CY12" fmla="*/ 10704 h 14290"/>
                <a:gd name="CX13" fmla="*/ 1739 w 21600"/>
                <a:gd name="CY13" fmla="*/ 10810 h 14290"/>
                <a:gd name="CX14" fmla="*/ 1712 w 21600"/>
                <a:gd name="CY14" fmla="*/ 11232 h 14290"/>
                <a:gd name="CX15" fmla="*/ 1765 w 21600"/>
                <a:gd name="CY15" fmla="*/ 11575 h 14290"/>
                <a:gd name="CX16" fmla="*/ 1317 w 21600"/>
                <a:gd name="CY16" fmla="*/ 11522 h 14290"/>
                <a:gd name="CX17" fmla="*/ 1212 w 21600"/>
                <a:gd name="CY17" fmla="*/ 11812 h 14290"/>
                <a:gd name="CX18" fmla="*/ 922 w 21600"/>
                <a:gd name="CY18" fmla="*/ 11759 h 14290"/>
                <a:gd name="CX19" fmla="*/ 896 w 21600"/>
                <a:gd name="CY19" fmla="*/ 11575 h 14290"/>
                <a:gd name="CX20" fmla="*/ 685 w 21600"/>
                <a:gd name="CY20" fmla="*/ 11416 h 14290"/>
                <a:gd name="CX21" fmla="*/ 290 w 21600"/>
                <a:gd name="CY21" fmla="*/ 11469 h 14290"/>
                <a:gd name="CX22" fmla="*/ 237 w 21600"/>
                <a:gd name="CY22" fmla="*/ 11205 h 14290"/>
                <a:gd name="CX23" fmla="*/ 0 w 21600"/>
                <a:gd name="CY23" fmla="*/ 11021 h 14290"/>
                <a:gd name="CX24" fmla="*/ 263 w 21600"/>
                <a:gd name="CY24" fmla="*/ 10784 h 14290"/>
                <a:gd name="CX25" fmla="*/ 290 w 21600"/>
                <a:gd name="CY25" fmla="*/ 9782 h 14290"/>
                <a:gd name="CX26" fmla="*/ 448 w 21600"/>
                <a:gd name="CY26" fmla="*/ 9333 h 14290"/>
                <a:gd name="CX27" fmla="*/ 817 w 21600"/>
                <a:gd name="CY27" fmla="*/ 9228 h 14290"/>
                <a:gd name="CX28" fmla="*/ 817 w 21600"/>
                <a:gd name="CY28" fmla="*/ 8964 h 14290"/>
                <a:gd name="CX29" fmla="*/ 1027 w 21600"/>
                <a:gd name="CY29" fmla="*/ 8780 h 14290"/>
                <a:gd name="CX30" fmla="*/ 1607 w 21600"/>
                <a:gd name="CY30" fmla="*/ 8833 h 14290"/>
                <a:gd name="CX31" fmla="*/ 1897 w 21600"/>
                <a:gd name="CY31" fmla="*/ 8516 h 14290"/>
                <a:gd name="CX32" fmla="*/ 2002 w 21600"/>
                <a:gd name="CY32" fmla="*/ 8226 h 14290"/>
                <a:gd name="CX33" fmla="*/ 2318 w 21600"/>
                <a:gd name="CY33" fmla="*/ 8094 h 14290"/>
                <a:gd name="CX34" fmla="*/ 2423 w 21600"/>
                <a:gd name="CY34" fmla="*/ 7936 h 14290"/>
                <a:gd name="CX35" fmla="*/ 2476 w 21600"/>
                <a:gd name="CY35" fmla="*/ 7699 h 14290"/>
                <a:gd name="CX36" fmla="*/ 2239 w 21600"/>
                <a:gd name="CY36" fmla="*/ 7382 h 14290"/>
                <a:gd name="CX37" fmla="*/ 2239 w 21600"/>
                <a:gd name="CY37" fmla="*/ 6987 h 14290"/>
                <a:gd name="CX38" fmla="*/ 1844 w 21600"/>
                <a:gd name="CY38" fmla="*/ 6512 h 14290"/>
                <a:gd name="CX39" fmla="*/ 1686 w 21600"/>
                <a:gd name="CY39" fmla="*/ 5590 h 14290"/>
                <a:gd name="CX40" fmla="*/ 2397 w 21600"/>
                <a:gd name="CY40" fmla="*/ 5563 h 14290"/>
                <a:gd name="CX41" fmla="*/ 2924 w 21600"/>
                <a:gd name="CY41" fmla="*/ 5247 h 14290"/>
                <a:gd name="CX42" fmla="*/ 3135 w 21600"/>
                <a:gd name="CY42" fmla="*/ 5247 h 14290"/>
                <a:gd name="CX43" fmla="*/ 3424 w 21600"/>
                <a:gd name="CY43" fmla="*/ 5036 h 14290"/>
                <a:gd name="CX44" fmla="*/ 3925 w 21600"/>
                <a:gd name="CY44" fmla="*/ 5036 h 14290"/>
                <a:gd name="CX45" fmla="*/ 4215 w 21600"/>
                <a:gd name="CY45" fmla="*/ 5089 h 14290"/>
                <a:gd name="CX46" fmla="*/ 4900 w 21600"/>
                <a:gd name="CY46" fmla="*/ 4878 h 14290"/>
                <a:gd name="CX47" fmla="*/ 5347 w 21600"/>
                <a:gd name="CY47" fmla="*/ 5036 h 14290"/>
                <a:gd name="CX48" fmla="*/ 5716 w 21600"/>
                <a:gd name="CY48" fmla="*/ 5062 h 14290"/>
                <a:gd name="CX49" fmla="*/ 5927 w 21600"/>
                <a:gd name="CY49" fmla="*/ 4377 h 14290"/>
                <a:gd name="CX50" fmla="*/ 5874 w 21600"/>
                <a:gd name="CY50" fmla="*/ 3823 h 14290"/>
                <a:gd name="CX51" fmla="*/ 6032 w 21600"/>
                <a:gd name="CY51" fmla="*/ 3586 h 14290"/>
                <a:gd name="CX52" fmla="*/ 5927 w 21600"/>
                <a:gd name="CY52" fmla="*/ 3296 h 14290"/>
                <a:gd name="CX53" fmla="*/ 5980 w 21600"/>
                <a:gd name="CY53" fmla="*/ 2953 h 14290"/>
                <a:gd name="CX54" fmla="*/ 6489 w 21600"/>
                <a:gd name="CY54" fmla="*/ 2795 h 14290"/>
                <a:gd name="CX55" fmla="*/ 6691 w 21600"/>
                <a:gd name="CY55" fmla="*/ 2637 h 14290"/>
                <a:gd name="CX56" fmla="*/ 7718 w 21600"/>
                <a:gd name="CY56" fmla="*/ 1951 h 14290"/>
                <a:gd name="CX57" fmla="*/ 8666 w 21600"/>
                <a:gd name="CY57" fmla="*/ 1925 h 14290"/>
                <a:gd name="CX58" fmla="*/ 9026 w 21600"/>
                <a:gd name="CY58" fmla="*/ 1547 h 14290"/>
                <a:gd name="CX59" fmla="*/ 9483 w 21600"/>
                <a:gd name="CY59" fmla="*/ 1028 h 14290"/>
                <a:gd name="CX60" fmla="*/ 9536 w 21600"/>
                <a:gd name="CY60" fmla="*/ 606 h 14290"/>
                <a:gd name="CX61" fmla="*/ 9878 w 21600"/>
                <a:gd name="CY61" fmla="*/ 738 h 14290"/>
                <a:gd name="CX62" fmla="*/ 10141 w 21600"/>
                <a:gd name="CY62" fmla="*/ 738 h 14290"/>
                <a:gd name="CX63" fmla="*/ 10300 w 21600"/>
                <a:gd name="CY63" fmla="*/ 527 h 14290"/>
                <a:gd name="CX64" fmla="*/ 10668 w 21600"/>
                <a:gd name="CY64" fmla="*/ 475 h 14290"/>
                <a:gd name="CX65" fmla="*/ 10800 w 21600"/>
                <a:gd name="CY65" fmla="*/ 290 h 14290"/>
                <a:gd name="CX66" fmla="*/ 11116 w 21600"/>
                <a:gd name="CY66" fmla="*/ 264 h 14290"/>
                <a:gd name="CX67" fmla="*/ 10853 w 21600"/>
                <a:gd name="CY67" fmla="*/ 817 h 14290"/>
                <a:gd name="CX68" fmla="*/ 10932 w 21600"/>
                <a:gd name="CY68" fmla="*/ 1002 h 14290"/>
                <a:gd name="CX69" fmla="*/ 11432 w 21600"/>
                <a:gd name="CY69" fmla="*/ 1424 h 14290"/>
                <a:gd name="CX70" fmla="*/ 11775 w 21600"/>
                <a:gd name="CY70" fmla="*/ 1371 h 14290"/>
                <a:gd name="CX71" fmla="*/ 11775 w 21600"/>
                <a:gd name="CY71" fmla="*/ 1160 h 14290"/>
                <a:gd name="CX72" fmla="*/ 11959 w 21600"/>
                <a:gd name="CY72" fmla="*/ 1134 h 14290"/>
                <a:gd name="CX73" fmla="*/ 11933 w 21600"/>
                <a:gd name="CY73" fmla="*/ 817 h 14290"/>
                <a:gd name="CX74" fmla="*/ 12249 w 21600"/>
                <a:gd name="CY74" fmla="*/ 923 h 14290"/>
                <a:gd name="CX75" fmla="*/ 12222 w 21600"/>
                <a:gd name="CY75" fmla="*/ 1292 h 14290"/>
                <a:gd name="CX76" fmla="*/ 12301 w 21600"/>
                <a:gd name="CY76" fmla="*/ 1476 h 14290"/>
                <a:gd name="CX77" fmla="*/ 12670 w 21600"/>
                <a:gd name="CY77" fmla="*/ 1345 h 14290"/>
                <a:gd name="CX78" fmla="*/ 12802 w 21600"/>
                <a:gd name="CY78" fmla="*/ 1714 h 14290"/>
                <a:gd name="CX79" fmla="*/ 13144 w 21600"/>
                <a:gd name="CY79" fmla="*/ 1714 h 14290"/>
                <a:gd name="CX80" fmla="*/ 13513 w 21600"/>
                <a:gd name="CY80" fmla="*/ 1476 h 14290"/>
                <a:gd name="CX81" fmla="*/ 13724 w 21600"/>
                <a:gd name="CY81" fmla="*/ 1213 h 14290"/>
                <a:gd name="CX82" fmla="*/ 14303 w 21600"/>
                <a:gd name="CY82" fmla="*/ 1186 h 14290"/>
                <a:gd name="CX83" fmla="*/ 14488 w 21600"/>
                <a:gd name="CY83" fmla="*/ 923 h 14290"/>
                <a:gd name="CX84" fmla="*/ 15858 w 21600"/>
                <a:gd name="CY84" fmla="*/ 712 h 14290"/>
                <a:gd name="CX85" fmla="*/ 16516 w 21600"/>
                <a:gd name="CY85" fmla="*/ 105 h 14290"/>
                <a:gd name="CX86" fmla="*/ 17201 w 21600"/>
                <a:gd name="CY86" fmla="*/ 422 h 14290"/>
                <a:gd name="CX87" fmla="*/ 17570 w 21600"/>
                <a:gd name="CY87" fmla="*/ 395 h 14290"/>
                <a:gd name="CX88" fmla="*/ 17886 w 21600"/>
                <a:gd name="CY88" fmla="*/ 105 h 14290"/>
                <a:gd name="CX89" fmla="*/ 18281 w 21600"/>
                <a:gd name="CY89" fmla="*/ 316 h 14290"/>
                <a:gd name="CX90" fmla="*/ 18255 w 21600"/>
                <a:gd name="CY90" fmla="*/ 580 h 14290"/>
                <a:gd name="CX91" fmla="*/ 18360 w 21600"/>
                <a:gd name="CY91" fmla="*/ 712 h 14290"/>
                <a:gd name="CX92" fmla="*/ 19045 w 21600"/>
                <a:gd name="CY92" fmla="*/ 765 h 14290"/>
                <a:gd name="CX93" fmla="*/ 19098 w 21600"/>
                <a:gd name="CY93" fmla="*/ 343 h 14290"/>
                <a:gd name="CX94" fmla="*/ 19493 w 21600"/>
                <a:gd name="CY94" fmla="*/ 26 h 14290"/>
                <a:gd name="CX95" fmla="*/ 20178 w 21600"/>
                <a:gd name="CY95" fmla="*/ 0 h 14290"/>
                <a:gd name="CX96" fmla="*/ 19967 w 21600"/>
                <a:gd name="CY96" fmla="*/ 448 h 14290"/>
                <a:gd name="CX97" fmla="*/ 19703 w 21600"/>
                <a:gd name="CY97" fmla="*/ 738 h 14290"/>
                <a:gd name="CX98" fmla="*/ 19572 w 21600"/>
                <a:gd name="CY98" fmla="*/ 1318 h 14290"/>
                <a:gd name="CX99" fmla="*/ 19651 w 21600"/>
                <a:gd name="CY99" fmla="*/ 1819 h 14290"/>
                <a:gd name="CX100" fmla="*/ 20116 w 21600"/>
                <a:gd name="CY100" fmla="*/ 1986 h 14290"/>
                <a:gd name="CX101" fmla="*/ 20494 w 21600"/>
                <a:gd name="CY101" fmla="*/ 2347 h 14290"/>
                <a:gd name="CX102" fmla="*/ 20836 w 21600"/>
                <a:gd name="CY102" fmla="*/ 2294 h 14290"/>
                <a:gd name="CX103" fmla="*/ 21442 w 21600"/>
                <a:gd name="CY103" fmla="*/ 2294 h 14290"/>
                <a:gd name="CX104" fmla="*/ 21600 w 21600"/>
                <a:gd name="CY104" fmla="*/ 2426 h 14290"/>
                <a:gd name="CX105" fmla="*/ 21468 w 21600"/>
                <a:gd name="CY105" fmla="*/ 2557 h 14290"/>
                <a:gd name="CX106" fmla="*/ 21574 w 21600"/>
                <a:gd name="CY106" fmla="*/ 2768 h 14290"/>
                <a:gd name="CX107" fmla="*/ 21495 w 21600"/>
                <a:gd name="CY107" fmla="*/ 3111 h 14290"/>
                <a:gd name="CX108" fmla="*/ 21152 w 21600"/>
                <a:gd name="CY108" fmla="*/ 3269 h 14290"/>
                <a:gd name="CX109" fmla="*/ 20573 w 21600"/>
                <a:gd name="CY109" fmla="*/ 3533 h 14290"/>
                <a:gd name="CX110" fmla="*/ 20599 w 21600"/>
                <a:gd name="CY110" fmla="*/ 4008 h 14290"/>
                <a:gd name="CX111" fmla="*/ 20810 w 21600"/>
                <a:gd name="CY111" fmla="*/ 4245 h 14290"/>
                <a:gd name="CX112" fmla="*/ 20836 w 21600"/>
                <a:gd name="CY112" fmla="*/ 4456 h 14290"/>
                <a:gd name="CX113" fmla="*/ 20678 w 21600"/>
                <a:gd name="CY113" fmla="*/ 4588 h 14290"/>
                <a:gd name="CX114" fmla="*/ 20573 w 21600"/>
                <a:gd name="CY114" fmla="*/ 4878 h 14290"/>
                <a:gd name="CX115" fmla="*/ 20072 w 21600"/>
                <a:gd name="CY115" fmla="*/ 5326 h 14290"/>
                <a:gd name="CX116" fmla="*/ 20020 w 21600"/>
                <a:gd name="CY116" fmla="*/ 5669 h 14290"/>
                <a:gd name="CX117" fmla="*/ 20099 w 21600"/>
                <a:gd name="CY117" fmla="*/ 6196 h 14290"/>
                <a:gd name="CX118" fmla="*/ 19940 w 21600"/>
                <a:gd name="CY118" fmla="*/ 6644 h 14290"/>
                <a:gd name="CX119" fmla="*/ 20151 w 21600"/>
                <a:gd name="CY119" fmla="*/ 6961 h 14290"/>
                <a:gd name="CX120" fmla="*/ 20283 w 21600"/>
                <a:gd name="CY120" fmla="*/ 7488 h 14290"/>
                <a:gd name="CX121" fmla="*/ 20625 w 21600"/>
                <a:gd name="CY121" fmla="*/ 7778 h 14290"/>
                <a:gd name="CX122" fmla="*/ 20678 w 21600"/>
                <a:gd name="CY122" fmla="*/ 8042 h 14290"/>
                <a:gd name="CX123" fmla="*/ 20546 w 21600"/>
                <a:gd name="CY123" fmla="*/ 8569 h 14290"/>
                <a:gd name="CX124" fmla="*/ 19861 w 21600"/>
                <a:gd name="CY124" fmla="*/ 9228 h 14290"/>
                <a:gd name="CX125" fmla="*/ 19572 w 21600"/>
                <a:gd name="CY125" fmla="*/ 9676 h 14290"/>
                <a:gd name="CX126" fmla="*/ 19203 w 21600"/>
                <a:gd name="CY126" fmla="*/ 10019 h 14290"/>
                <a:gd name="CX127" fmla="*/ 19229 w 21600"/>
                <a:gd name="CY127" fmla="*/ 10204 h 14290"/>
                <a:gd name="CX128" fmla="*/ 19624 w 21600"/>
                <a:gd name="CY128" fmla="*/ 10283 h 14290"/>
                <a:gd name="CX129" fmla="*/ 19677 w 21600"/>
                <a:gd name="CY129" fmla="*/ 10467 h 14290"/>
                <a:gd name="CX130" fmla="*/ 19703 w 21600"/>
                <a:gd name="CY130" fmla="*/ 10652 h 14290"/>
                <a:gd name="CX131" fmla="*/ 19519 w 21600"/>
                <a:gd name="CY131" fmla="*/ 10810 h 14290"/>
                <a:gd name="CX132" fmla="*/ 19019 w 21600"/>
                <a:gd name="CY132" fmla="*/ 10784 h 14290"/>
                <a:gd name="CX133" fmla="*/ 18650 w 21600"/>
                <a:gd name="CY133" fmla="*/ 11021 h 14290"/>
                <a:gd name="CX134" fmla="*/ 18492 w 21600"/>
                <a:gd name="CY134" fmla="*/ 11311 h 14290"/>
                <a:gd name="CX135" fmla="*/ 18518 w 21600"/>
                <a:gd name="CY135" fmla="*/ 11706 h 14290"/>
                <a:gd name="CX136" fmla="*/ 18413 w 21600"/>
                <a:gd name="CY136" fmla="*/ 11812 h 14290"/>
                <a:gd name="CX137" fmla="*/ 16648 w 21600"/>
                <a:gd name="CY137" fmla="*/ 11812 h 14290"/>
                <a:gd name="CX138" fmla="*/ 15937 w 21600"/>
                <a:gd name="CY138" fmla="*/ 12102 h 14290"/>
                <a:gd name="CX139" fmla="*/ 15594 w 21600"/>
                <a:gd name="CY139" fmla="*/ 12076 h 14290"/>
                <a:gd name="CX140" fmla="*/ 15252 w 21600"/>
                <a:gd name="CY140" fmla="*/ 12102 h 14290"/>
                <a:gd name="CX141" fmla="*/ 14857 w 21600"/>
                <a:gd name="CY141" fmla="*/ 12392 h 14290"/>
                <a:gd name="CX142" fmla="*/ 14356 w 21600"/>
                <a:gd name="CY142" fmla="*/ 12418 h 14290"/>
                <a:gd name="CX143" fmla="*/ 14277 w 21600"/>
                <a:gd name="CY143" fmla="*/ 12840 h 14290"/>
                <a:gd name="CX144" fmla="*/ 14620 w 21600"/>
                <a:gd name="CY144" fmla="*/ 13315 h 14290"/>
                <a:gd name="CX145" fmla="*/ 13381 w 21600"/>
                <a:gd name="CY145" fmla="*/ 13895 h 14290"/>
                <a:gd name="CX146" fmla="*/ 13065 w 21600"/>
                <a:gd name="CY146" fmla="*/ 13895 h 14290"/>
                <a:gd name="CX147" fmla="*/ 12539 w 21600"/>
                <a:gd name="CY147" fmla="*/ 13895 h 14290"/>
                <a:gd name="CX148" fmla="*/ 11880 w 21600"/>
                <a:gd name="CY148" fmla="*/ 14264 h 14290"/>
                <a:gd name="CX149" fmla="*/ 11327 w 21600"/>
                <a:gd name="CY149" fmla="*/ 14290 h 14290"/>
                <a:gd name="CX150" fmla="*/ 10800 w 21600"/>
                <a:gd name="CY150" fmla="*/ 14132 h 14290"/>
                <a:gd name="CX151" fmla="*/ 10537 w 21600"/>
                <a:gd name="CY151" fmla="*/ 13868 h 14290"/>
                <a:gd name="CX152" fmla="*/ 10273 w 21600"/>
                <a:gd name="CY152" fmla="*/ 13710 h 14290"/>
                <a:gd name="CX153" fmla="*/ 9509 w 21600"/>
                <a:gd name="CY153" fmla="*/ 13710 h 14290"/>
                <a:gd name="CX154" fmla="*/ 9430 w 21600"/>
                <a:gd name="CY154" fmla="*/ 13578 h 14290"/>
                <a:gd name="CX155" fmla="*/ 9562 w 21600"/>
                <a:gd name="CY155" fmla="*/ 13473 h 14290"/>
                <a:gd name="CX156" fmla="*/ 9615 w 21600"/>
                <a:gd name="CY156" fmla="*/ 13157 h 14290"/>
                <a:gd name="CX157" fmla="*/ 9378 w 21600"/>
                <a:gd name="CY157" fmla="*/ 12946 h 14290"/>
                <a:gd name="CX158" fmla="*/ 9246 w 21600"/>
                <a:gd name="CY158" fmla="*/ 12603 h 14290"/>
                <a:gd name="CX159" fmla="*/ 8666 w 21600"/>
                <a:gd name="CY159" fmla="*/ 12576 h 14290"/>
                <a:gd name="CX160" fmla="*/ 8166 w 21600"/>
                <a:gd name="CY160" fmla="*/ 12603 h 14290"/>
                <a:gd name="CX161" fmla="*/ 7929 w 21600"/>
                <a:gd name="CY161" fmla="*/ 12392 h 14290"/>
                <a:gd name="CX162" fmla="*/ 7902 w 21600"/>
                <a:gd name="CY162" fmla="*/ 11996 h 14290"/>
                <a:gd name="CX163" fmla="*/ 7744 w 21600"/>
                <a:gd name="CY163" fmla="*/ 11865 h 14290"/>
                <a:gd name="CX164" fmla="*/ 7244 w 21600"/>
                <a:gd name="CY164" fmla="*/ 11812 h 14290"/>
                <a:gd name="CX165" fmla="*/ 7218 w 21600"/>
                <a:gd name="CY165" fmla="*/ 11838 h 14290"/>
              </a:gdLst>
              <a:ahLst/>
              <a:cxnLst>
                <a:cxn ang="5400000">
                  <a:pos x="CX1" y="CY1"/>
                </a:cxn>
                <a:cxn ang="5400000">
                  <a:pos x="CX2" y="CY2"/>
                </a:cxn>
                <a:cxn ang="10800000">
                  <a:pos x="CX3" y="CY3"/>
                </a:cxn>
                <a:cxn ang="10800000">
                  <a:pos x="CX4" y="CY4"/>
                </a:cxn>
                <a:cxn ang="10800000">
                  <a:pos x="CX5" y="CY5"/>
                </a:cxn>
                <a:cxn ang="10800000">
                  <a:pos x="CX6" y="CY6"/>
                </a:cxn>
                <a:cxn ang="10800000">
                  <a:pos x="CX7" y="CY7"/>
                </a:cxn>
                <a:cxn ang="10800000">
                  <a:pos x="CX8" y="CY8"/>
                </a:cxn>
                <a:cxn ang="10800000">
                  <a:pos x="CX9" y="CY9"/>
                </a:cxn>
                <a:cxn ang="10800000">
                  <a:pos x="CX10" y="CY10"/>
                </a:cxn>
                <a:cxn ang="10800000">
                  <a:pos x="CX11" y="CY11"/>
                </a:cxn>
                <a:cxn ang="10800000">
                  <a:pos x="CX12" y="CY12"/>
                </a:cxn>
                <a:cxn ang="10800000">
                  <a:pos x="CX13" y="CY13"/>
                </a:cxn>
                <a:cxn ang="10800000">
                  <a:pos x="CX14" y="CY14"/>
                </a:cxn>
                <a:cxn ang="10800000">
                  <a:pos x="CX15" y="CY15"/>
                </a:cxn>
                <a:cxn ang="10800000">
                  <a:pos x="CX16" y="CY16"/>
                </a:cxn>
                <a:cxn ang="10800000">
                  <a:pos x="CX17" y="CY17"/>
                </a:cxn>
                <a:cxn ang="10800000">
                  <a:pos x="CX18" y="CY18"/>
                </a:cxn>
                <a:cxn ang="10800000">
                  <a:pos x="CX19" y="CY19"/>
                </a:cxn>
                <a:cxn ang="10800000">
                  <a:pos x="CX20" y="CY20"/>
                </a:cxn>
                <a:cxn ang="10800000">
                  <a:pos x="CX21" y="CY21"/>
                </a:cxn>
                <a:cxn ang="10800000">
                  <a:pos x="CX22" y="CY22"/>
                </a:cxn>
                <a:cxn ang="10800000">
                  <a:pos x="CX23" y="CY23"/>
                </a:cxn>
                <a:cxn ang="10800000">
                  <a:pos x="CX24" y="CY24"/>
                </a:cxn>
                <a:cxn ang="10800000">
                  <a:pos x="CX25" y="CY25"/>
                </a:cxn>
                <a:cxn ang="10800000">
                  <a:pos x="CX26" y="CY26"/>
                </a:cxn>
                <a:cxn ang="10800000">
                  <a:pos x="CX27" y="CY27"/>
                </a:cxn>
                <a:cxn ang="10800000">
                  <a:pos x="CX28" y="CY28"/>
                </a:cxn>
                <a:cxn ang="10800000">
                  <a:pos x="CX29" y="CY29"/>
                </a:cxn>
                <a:cxn ang="10800000">
                  <a:pos x="CX30" y="CY30"/>
                </a:cxn>
                <a:cxn ang="10800000">
                  <a:pos x="CX31" y="CY31"/>
                </a:cxn>
                <a:cxn ang="10800000">
                  <a:pos x="CX32" y="CY32"/>
                </a:cxn>
                <a:cxn ang="10800000">
                  <a:pos x="CX33" y="CY33"/>
                </a:cxn>
                <a:cxn ang="10800000">
                  <a:pos x="CX34" y="CY34"/>
                </a:cxn>
                <a:cxn ang="10800000">
                  <a:pos x="CX35" y="CY35"/>
                </a:cxn>
                <a:cxn ang="10800000">
                  <a:pos x="CX36" y="CY36"/>
                </a:cxn>
                <a:cxn ang="10800000">
                  <a:pos x="CX37" y="CY37"/>
                </a:cxn>
                <a:cxn ang="10800000">
                  <a:pos x="CX38" y="CY38"/>
                </a:cxn>
                <a:cxn ang="10800000">
                  <a:pos x="CX39" y="CY39"/>
                </a:cxn>
                <a:cxn ang="10800000">
                  <a:pos x="CX40" y="CY40"/>
                </a:cxn>
                <a:cxn ang="10800000">
                  <a:pos x="CX41" y="CY41"/>
                </a:cxn>
                <a:cxn ang="10800000">
                  <a:pos x="CX42" y="CY42"/>
                </a:cxn>
                <a:cxn ang="10800000">
                  <a:pos x="CX43" y="CY43"/>
                </a:cxn>
                <a:cxn ang="10800000">
                  <a:pos x="CX44" y="CY44"/>
                </a:cxn>
                <a:cxn ang="10800000">
                  <a:pos x="CX45" y="CY45"/>
                </a:cxn>
                <a:cxn ang="10800000">
                  <a:pos x="CX46" y="CY46"/>
                </a:cxn>
                <a:cxn ang="10800000">
                  <a:pos x="CX47" y="CY47"/>
                </a:cxn>
                <a:cxn ang="10800000">
                  <a:pos x="CX48" y="CY48"/>
                </a:cxn>
                <a:cxn ang="10800000">
                  <a:pos x="CX49" y="CY49"/>
                </a:cxn>
                <a:cxn ang="10800000">
                  <a:pos x="CX50" y="CY50"/>
                </a:cxn>
                <a:cxn ang="10800000">
                  <a:pos x="CX51" y="CY51"/>
                </a:cxn>
                <a:cxn ang="10800000">
                  <a:pos x="CX52" y="CY52"/>
                </a:cxn>
                <a:cxn ang="10800000">
                  <a:pos x="CX53" y="CY53"/>
                </a:cxn>
                <a:cxn ang="16200000">
                  <a:pos x="CX54" y="CY54"/>
                </a:cxn>
                <a:cxn ang="16200000">
                  <a:pos x="CX55" y="CY55"/>
                </a:cxn>
                <a:cxn ang="16200000">
                  <a:pos x="CX56" y="CY56"/>
                </a:cxn>
                <a:cxn ang="16200000">
                  <a:pos x="CX57" y="CY57"/>
                </a:cxn>
                <a:cxn ang="16200000">
                  <a:pos x="CX58" y="CY58"/>
                </a:cxn>
                <a:cxn ang="16200000">
                  <a:pos x="CX59" y="CY59"/>
                </a:cxn>
                <a:cxn ang="16200000">
                  <a:pos x="CX60" y="CY60"/>
                </a:cxn>
                <a:cxn ang="16200000">
                  <a:pos x="CX61" y="CY61"/>
                </a:cxn>
                <a:cxn ang="16200000">
                  <a:pos x="CX62" y="CY62"/>
                </a:cxn>
                <a:cxn ang="16200000">
                  <a:pos x="CX63" y="CY63"/>
                </a:cxn>
                <a:cxn ang="16200000">
                  <a:pos x="CX64" y="CY64"/>
                </a:cxn>
                <a:cxn ang="16200000">
                  <a:pos x="CX65" y="CY65"/>
                </a:cxn>
                <a:cxn ang="16200000">
                  <a:pos x="CX66" y="CY66"/>
                </a:cxn>
                <a:cxn ang="16200000">
                  <a:pos x="CX67" y="CY67"/>
                </a:cxn>
                <a:cxn ang="16200000">
                  <a:pos x="CX68" y="CY68"/>
                </a:cxn>
                <a:cxn ang="16200000">
                  <a:pos x="CX69" y="CY69"/>
                </a:cxn>
                <a:cxn ang="16200000">
                  <a:pos x="CX70" y="CY70"/>
                </a:cxn>
                <a:cxn ang="16200000">
                  <a:pos x="CX71" y="CY71"/>
                </a:cxn>
                <a:cxn ang="16200000">
                  <a:pos x="CX72" y="CY72"/>
                </a:cxn>
                <a:cxn ang="16200000">
                  <a:pos x="CX73" y="CY73"/>
                </a:cxn>
                <a:cxn ang="16200000">
                  <a:pos x="CX74" y="CY74"/>
                </a:cxn>
                <a:cxn ang="16200000">
                  <a:pos x="CX75" y="CY75"/>
                </a:cxn>
                <a:cxn ang="16200000">
                  <a:pos x="CX76" y="CY76"/>
                </a:cxn>
                <a:cxn ang="16200000">
                  <a:pos x="CX77" y="CY77"/>
                </a:cxn>
                <a:cxn ang="16200000">
                  <a:pos x="CX78" y="CY78"/>
                </a:cxn>
                <a:cxn ang="16200000">
                  <a:pos x="CX79" y="CY79"/>
                </a:cxn>
                <a:cxn ang="16200000">
                  <a:pos x="CX80" y="CY80"/>
                </a:cxn>
                <a:cxn ang="16200000">
                  <a:pos x="CX81" y="CY81"/>
                </a:cxn>
                <a:cxn ang="16200000">
                  <a:pos x="CX82" y="CY82"/>
                </a:cxn>
                <a:cxn ang="16200000">
                  <a:pos x="CX83" y="CY83"/>
                </a:cxn>
                <a:cxn ang="16200000">
                  <a:pos x="CX84" y="CY84"/>
                </a:cxn>
                <a:cxn ang="16200000">
                  <a:pos x="CX85" y="CY85"/>
                </a:cxn>
                <a:cxn ang="16200000">
                  <a:pos x="CX86" y="CY86"/>
                </a:cxn>
                <a:cxn ang="0">
                  <a:pos x="CX87" y="CY87"/>
                </a:cxn>
                <a:cxn ang="0">
                  <a:pos x="CX88" y="CY88"/>
                </a:cxn>
                <a:cxn ang="0">
                  <a:pos x="CX89" y="CY89"/>
                </a:cxn>
                <a:cxn ang="0">
                  <a:pos x="CX90" y="CY90"/>
                </a:cxn>
                <a:cxn ang="0">
                  <a:pos x="CX91" y="CY91"/>
                </a:cxn>
                <a:cxn ang="0">
                  <a:pos x="CX92" y="CY92"/>
                </a:cxn>
                <a:cxn ang="0">
                  <a:pos x="CX93" y="CY93"/>
                </a:cxn>
                <a:cxn ang="0">
                  <a:pos x="CX94" y="CY94"/>
                </a:cxn>
                <a:cxn ang="0">
                  <a:pos x="CX95" y="CY95"/>
                </a:cxn>
                <a:cxn ang="0">
                  <a:pos x="CX96" y="CY96"/>
                </a:cxn>
                <a:cxn ang="0">
                  <a:pos x="CX97" y="CY97"/>
                </a:cxn>
                <a:cxn ang="0">
                  <a:pos x="CX98" y="CY98"/>
                </a:cxn>
                <a:cxn ang="0">
                  <a:pos x="CX99" y="CY99"/>
                </a:cxn>
                <a:cxn ang="0">
                  <a:pos x="CX100" y="CY100"/>
                </a:cxn>
                <a:cxn ang="0">
                  <a:pos x="CX101" y="CY101"/>
                </a:cxn>
                <a:cxn ang="0">
                  <a:pos x="CX102" y="CY102"/>
                </a:cxn>
                <a:cxn ang="0">
                  <a:pos x="CX103" y="CY103"/>
                </a:cxn>
                <a:cxn ang="0">
                  <a:pos x="CX104" y="CY104"/>
                </a:cxn>
                <a:cxn ang="0">
                  <a:pos x="CX105" y="CY105"/>
                </a:cxn>
                <a:cxn ang="0">
                  <a:pos x="CX106" y="CY106"/>
                </a:cxn>
                <a:cxn ang="0">
                  <a:pos x="CX107" y="CY107"/>
                </a:cxn>
                <a:cxn ang="0">
                  <a:pos x="CX108" y="CY108"/>
                </a:cxn>
                <a:cxn ang="0">
                  <a:pos x="CX109" y="CY109"/>
                </a:cxn>
                <a:cxn ang="0">
                  <a:pos x="CX110" y="CY110"/>
                </a:cxn>
                <a:cxn ang="0">
                  <a:pos x="CX111" y="CY111"/>
                </a:cxn>
                <a:cxn ang="0">
                  <a:pos x="CX112" y="CY112"/>
                </a:cxn>
                <a:cxn ang="0">
                  <a:pos x="CX113" y="CY113"/>
                </a:cxn>
                <a:cxn ang="0">
                  <a:pos x="CX114" y="CY114"/>
                </a:cxn>
                <a:cxn ang="0">
                  <a:pos x="CX115" y="CY115"/>
                </a:cxn>
                <a:cxn ang="0">
                  <a:pos x="CX116" y="CY116"/>
                </a:cxn>
                <a:cxn ang="0">
                  <a:pos x="CX117" y="CY117"/>
                </a:cxn>
                <a:cxn ang="0">
                  <a:pos x="CX118" y="CY118"/>
                </a:cxn>
                <a:cxn ang="0">
                  <a:pos x="CX119" y="CY119"/>
                </a:cxn>
                <a:cxn ang="0">
                  <a:pos x="CX120" y="CY120"/>
                </a:cxn>
                <a:cxn ang="0">
                  <a:pos x="CX121" y="CY121"/>
                </a:cxn>
                <a:cxn ang="0">
                  <a:pos x="CX122" y="CY122"/>
                </a:cxn>
                <a:cxn ang="0">
                  <a:pos x="CX123" y="CY123"/>
                </a:cxn>
                <a:cxn ang="0">
                  <a:pos x="CX124" y="CY124"/>
                </a:cxn>
                <a:cxn ang="0">
                  <a:pos x="CX125" y="CY125"/>
                </a:cxn>
                <a:cxn ang="0">
                  <a:pos x="CX126" y="CY126"/>
                </a:cxn>
                <a:cxn ang="0">
                  <a:pos x="CX127" y="CY127"/>
                </a:cxn>
                <a:cxn ang="0">
                  <a:pos x="CX128" y="CY128"/>
                </a:cxn>
                <a:cxn ang="0">
                  <a:pos x="CX129" y="CY129"/>
                </a:cxn>
                <a:cxn ang="0">
                  <a:pos x="CX130" y="CY130"/>
                </a:cxn>
                <a:cxn ang="0">
                  <a:pos x="CX131" y="CY131"/>
                </a:cxn>
                <a:cxn ang="0">
                  <a:pos x="CX132" y="CY132"/>
                </a:cxn>
                <a:cxn ang="0">
                  <a:pos x="CX133" y="CY133"/>
                </a:cxn>
                <a:cxn ang="0">
                  <a:pos x="CX134" y="CY134"/>
                </a:cxn>
                <a:cxn ang="0">
                  <a:pos x="CX135" y="CY135"/>
                </a:cxn>
                <a:cxn ang="0">
                  <a:pos x="CX136" y="CY136"/>
                </a:cxn>
                <a:cxn ang="0">
                  <a:pos x="CX137" y="CY137"/>
                </a:cxn>
                <a:cxn ang="0">
                  <a:pos x="CX138" y="CY138"/>
                </a:cxn>
                <a:cxn ang="5400000">
                  <a:pos x="CX139" y="CY139"/>
                </a:cxn>
                <a:cxn ang="5400000">
                  <a:pos x="CX140" y="CY140"/>
                </a:cxn>
                <a:cxn ang="5400000">
                  <a:pos x="CX141" y="CY141"/>
                </a:cxn>
                <a:cxn ang="5400000">
                  <a:pos x="CX142" y="CY142"/>
                </a:cxn>
                <a:cxn ang="5400000">
                  <a:pos x="CX143" y="CY143"/>
                </a:cxn>
                <a:cxn ang="5400000">
                  <a:pos x="CX144" y="CY144"/>
                </a:cxn>
                <a:cxn ang="5400000">
                  <a:pos x="CX145" y="CY145"/>
                </a:cxn>
                <a:cxn ang="5400000">
                  <a:pos x="CX146" y="CY146"/>
                </a:cxn>
                <a:cxn ang="5400000">
                  <a:pos x="CX147" y="CY147"/>
                </a:cxn>
                <a:cxn ang="5400000">
                  <a:pos x="CX148" y="CY148"/>
                </a:cxn>
                <a:cxn ang="5400000">
                  <a:pos x="CX149" y="CY149"/>
                </a:cxn>
                <a:cxn ang="5400000">
                  <a:pos x="CX150" y="CY150"/>
                </a:cxn>
                <a:cxn ang="5400000">
                  <a:pos x="CX151" y="CY151"/>
                </a:cxn>
                <a:cxn ang="5400000">
                  <a:pos x="CX152" y="CY152"/>
                </a:cxn>
                <a:cxn ang="5400000">
                  <a:pos x="CX153" y="CY153"/>
                </a:cxn>
                <a:cxn ang="5400000">
                  <a:pos x="CX154" y="CY154"/>
                </a:cxn>
                <a:cxn ang="5400000">
                  <a:pos x="CX155" y="CY155"/>
                </a:cxn>
                <a:cxn ang="5400000">
                  <a:pos x="CX156" y="CY156"/>
                </a:cxn>
                <a:cxn ang="5400000">
                  <a:pos x="CX157" y="CY157"/>
                </a:cxn>
                <a:cxn ang="5400000">
                  <a:pos x="CX158" y="CY158"/>
                </a:cxn>
                <a:cxn ang="5400000">
                  <a:pos x="CX159" y="CY159"/>
                </a:cxn>
                <a:cxn ang="5400000">
                  <a:pos x="CX160" y="CY160"/>
                </a:cxn>
                <a:cxn ang="5400000">
                  <a:pos x="CX161" y="CY161"/>
                </a:cxn>
                <a:cxn ang="5400000">
                  <a:pos x="CX162" y="CY162"/>
                </a:cxn>
                <a:cxn ang="5400000">
                  <a:pos x="CX163" y="CY163"/>
                </a:cxn>
                <a:cxn ang="5400000">
                  <a:pos x="CX164" y="CY164"/>
                </a:cxn>
                <a:cxn ang="5400000">
                  <a:pos x="CX165" y="CY165"/>
                </a:cxn>
              </a:cxnLst>
              <a:rect l="l" t="t" r="r" b="b"/>
              <a:pathLst>
                <a:path w="2460" h="1626">
                  <a:moveTo>
                    <a:pt x="822" y="1347"/>
                  </a:moveTo>
                  <a:lnTo>
                    <a:pt x="708" y="1311"/>
                  </a:lnTo>
                  <a:lnTo>
                    <a:pt x="654" y="1224"/>
                  </a:lnTo>
                  <a:lnTo>
                    <a:pt x="639" y="1137"/>
                  </a:lnTo>
                  <a:lnTo>
                    <a:pt x="580" y="1135"/>
                  </a:lnTo>
                  <a:lnTo>
                    <a:pt x="552" y="1170"/>
                  </a:lnTo>
                  <a:lnTo>
                    <a:pt x="531" y="1170"/>
                  </a:lnTo>
                  <a:lnTo>
                    <a:pt x="495" y="1200"/>
                  </a:lnTo>
                  <a:lnTo>
                    <a:pt x="354" y="1209"/>
                  </a:lnTo>
                  <a:lnTo>
                    <a:pt x="315" y="1212"/>
                  </a:lnTo>
                  <a:lnTo>
                    <a:pt x="252" y="1218"/>
                  </a:lnTo>
                  <a:lnTo>
                    <a:pt x="198" y="1230"/>
                  </a:lnTo>
                  <a:lnTo>
                    <a:pt x="195" y="1278"/>
                  </a:lnTo>
                  <a:lnTo>
                    <a:pt x="201" y="1317"/>
                  </a:lnTo>
                  <a:lnTo>
                    <a:pt x="150" y="1311"/>
                  </a:lnTo>
                  <a:lnTo>
                    <a:pt x="138" y="1344"/>
                  </a:lnTo>
                  <a:lnTo>
                    <a:pt x="105" y="1338"/>
                  </a:lnTo>
                  <a:lnTo>
                    <a:pt x="102" y="1317"/>
                  </a:lnTo>
                  <a:lnTo>
                    <a:pt x="78" y="1299"/>
                  </a:lnTo>
                  <a:lnTo>
                    <a:pt x="33" y="1305"/>
                  </a:lnTo>
                  <a:lnTo>
                    <a:pt x="27" y="1275"/>
                  </a:lnTo>
                  <a:lnTo>
                    <a:pt x="0" y="1254"/>
                  </a:lnTo>
                  <a:lnTo>
                    <a:pt x="30" y="1227"/>
                  </a:lnTo>
                  <a:lnTo>
                    <a:pt x="33" y="1113"/>
                  </a:lnTo>
                  <a:lnTo>
                    <a:pt x="51" y="1062"/>
                  </a:lnTo>
                  <a:lnTo>
                    <a:pt x="93" y="1050"/>
                  </a:lnTo>
                  <a:lnTo>
                    <a:pt x="93" y="1020"/>
                  </a:lnTo>
                  <a:lnTo>
                    <a:pt x="117" y="999"/>
                  </a:lnTo>
                  <a:lnTo>
                    <a:pt x="183" y="1005"/>
                  </a:lnTo>
                  <a:lnTo>
                    <a:pt x="216" y="969"/>
                  </a:lnTo>
                  <a:lnTo>
                    <a:pt x="228" y="936"/>
                  </a:lnTo>
                  <a:lnTo>
                    <a:pt x="264" y="921"/>
                  </a:lnTo>
                  <a:lnTo>
                    <a:pt x="276" y="903"/>
                  </a:lnTo>
                  <a:lnTo>
                    <a:pt x="282" y="876"/>
                  </a:lnTo>
                  <a:lnTo>
                    <a:pt x="255" y="840"/>
                  </a:lnTo>
                  <a:lnTo>
                    <a:pt x="255" y="795"/>
                  </a:lnTo>
                  <a:lnTo>
                    <a:pt x="210" y="741"/>
                  </a:lnTo>
                  <a:lnTo>
                    <a:pt x="192" y="636"/>
                  </a:lnTo>
                  <a:lnTo>
                    <a:pt x="273" y="633"/>
                  </a:lnTo>
                  <a:lnTo>
                    <a:pt x="333" y="597"/>
                  </a:lnTo>
                  <a:lnTo>
                    <a:pt x="357" y="597"/>
                  </a:lnTo>
                  <a:lnTo>
                    <a:pt x="390" y="573"/>
                  </a:lnTo>
                  <a:lnTo>
                    <a:pt x="447" y="573"/>
                  </a:lnTo>
                  <a:lnTo>
                    <a:pt x="480" y="579"/>
                  </a:lnTo>
                  <a:lnTo>
                    <a:pt x="558" y="555"/>
                  </a:lnTo>
                  <a:lnTo>
                    <a:pt x="609" y="573"/>
                  </a:lnTo>
                  <a:lnTo>
                    <a:pt x="651" y="576"/>
                  </a:lnTo>
                  <a:lnTo>
                    <a:pt x="675" y="498"/>
                  </a:lnTo>
                  <a:lnTo>
                    <a:pt x="669" y="435"/>
                  </a:lnTo>
                  <a:lnTo>
                    <a:pt x="687" y="408"/>
                  </a:lnTo>
                  <a:lnTo>
                    <a:pt x="675" y="375"/>
                  </a:lnTo>
                  <a:lnTo>
                    <a:pt x="681" y="336"/>
                  </a:lnTo>
                  <a:lnTo>
                    <a:pt x="739" y="318"/>
                  </a:lnTo>
                  <a:lnTo>
                    <a:pt x="762" y="300"/>
                  </a:lnTo>
                  <a:lnTo>
                    <a:pt x="879" y="222"/>
                  </a:lnTo>
                  <a:lnTo>
                    <a:pt x="987" y="219"/>
                  </a:lnTo>
                  <a:lnTo>
                    <a:pt x="1028" y="176"/>
                  </a:lnTo>
                  <a:lnTo>
                    <a:pt x="1080" y="117"/>
                  </a:lnTo>
                  <a:lnTo>
                    <a:pt x="1086" y="69"/>
                  </a:lnTo>
                  <a:lnTo>
                    <a:pt x="1125" y="84"/>
                  </a:lnTo>
                  <a:lnTo>
                    <a:pt x="1155" y="84"/>
                  </a:lnTo>
                  <a:lnTo>
                    <a:pt x="1173" y="60"/>
                  </a:lnTo>
                  <a:lnTo>
                    <a:pt x="1215" y="54"/>
                  </a:lnTo>
                  <a:lnTo>
                    <a:pt x="1230" y="33"/>
                  </a:lnTo>
                  <a:lnTo>
                    <a:pt x="1266" y="30"/>
                  </a:lnTo>
                  <a:lnTo>
                    <a:pt x="1236" y="93"/>
                  </a:lnTo>
                  <a:lnTo>
                    <a:pt x="1245" y="114"/>
                  </a:lnTo>
                  <a:lnTo>
                    <a:pt x="1302" y="162"/>
                  </a:lnTo>
                  <a:lnTo>
                    <a:pt x="1341" y="156"/>
                  </a:lnTo>
                  <a:lnTo>
                    <a:pt x="1341" y="132"/>
                  </a:lnTo>
                  <a:lnTo>
                    <a:pt x="1362" y="129"/>
                  </a:lnTo>
                  <a:lnTo>
                    <a:pt x="1359" y="93"/>
                  </a:lnTo>
                  <a:lnTo>
                    <a:pt x="1395" y="105"/>
                  </a:lnTo>
                  <a:lnTo>
                    <a:pt x="1392" y="147"/>
                  </a:lnTo>
                  <a:lnTo>
                    <a:pt x="1401" y="168"/>
                  </a:lnTo>
                  <a:lnTo>
                    <a:pt x="1443" y="153"/>
                  </a:lnTo>
                  <a:lnTo>
                    <a:pt x="1458" y="195"/>
                  </a:lnTo>
                  <a:lnTo>
                    <a:pt x="1497" y="195"/>
                  </a:lnTo>
                  <a:lnTo>
                    <a:pt x="1539" y="168"/>
                  </a:lnTo>
                  <a:lnTo>
                    <a:pt x="1563" y="138"/>
                  </a:lnTo>
                  <a:lnTo>
                    <a:pt x="1629" y="135"/>
                  </a:lnTo>
                  <a:lnTo>
                    <a:pt x="1650" y="105"/>
                  </a:lnTo>
                  <a:lnTo>
                    <a:pt x="1806" y="81"/>
                  </a:lnTo>
                  <a:lnTo>
                    <a:pt x="1881" y="12"/>
                  </a:lnTo>
                  <a:lnTo>
                    <a:pt x="1959" y="48"/>
                  </a:lnTo>
                  <a:lnTo>
                    <a:pt x="2001" y="45"/>
                  </a:lnTo>
                  <a:lnTo>
                    <a:pt x="2037" y="12"/>
                  </a:lnTo>
                  <a:lnTo>
                    <a:pt x="2082" y="36"/>
                  </a:lnTo>
                  <a:lnTo>
                    <a:pt x="2079" y="66"/>
                  </a:lnTo>
                  <a:lnTo>
                    <a:pt x="2091" y="81"/>
                  </a:lnTo>
                  <a:lnTo>
                    <a:pt x="2169" y="87"/>
                  </a:lnTo>
                  <a:lnTo>
                    <a:pt x="2175" y="39"/>
                  </a:lnTo>
                  <a:lnTo>
                    <a:pt x="2220" y="3"/>
                  </a:lnTo>
                  <a:lnTo>
                    <a:pt x="2298" y="0"/>
                  </a:lnTo>
                  <a:lnTo>
                    <a:pt x="2274" y="51"/>
                  </a:lnTo>
                  <a:lnTo>
                    <a:pt x="2244" y="84"/>
                  </a:lnTo>
                  <a:lnTo>
                    <a:pt x="2229" y="150"/>
                  </a:lnTo>
                  <a:lnTo>
                    <a:pt x="2238" y="207"/>
                  </a:lnTo>
                  <a:lnTo>
                    <a:pt x="2291" y="226"/>
                  </a:lnTo>
                  <a:lnTo>
                    <a:pt x="2334" y="267"/>
                  </a:lnTo>
                  <a:lnTo>
                    <a:pt x="2373" y="261"/>
                  </a:lnTo>
                  <a:lnTo>
                    <a:pt x="2442" y="261"/>
                  </a:lnTo>
                  <a:lnTo>
                    <a:pt x="2460" y="276"/>
                  </a:lnTo>
                  <a:lnTo>
                    <a:pt x="2445" y="291"/>
                  </a:lnTo>
                  <a:lnTo>
                    <a:pt x="2457" y="315"/>
                  </a:lnTo>
                  <a:lnTo>
                    <a:pt x="2448" y="354"/>
                  </a:lnTo>
                  <a:lnTo>
                    <a:pt x="2409" y="372"/>
                  </a:lnTo>
                  <a:lnTo>
                    <a:pt x="2343" y="402"/>
                  </a:lnTo>
                  <a:lnTo>
                    <a:pt x="2346" y="456"/>
                  </a:lnTo>
                  <a:lnTo>
                    <a:pt x="2370" y="483"/>
                  </a:lnTo>
                  <a:lnTo>
                    <a:pt x="2373" y="507"/>
                  </a:lnTo>
                  <a:lnTo>
                    <a:pt x="2355" y="522"/>
                  </a:lnTo>
                  <a:lnTo>
                    <a:pt x="2343" y="555"/>
                  </a:lnTo>
                  <a:lnTo>
                    <a:pt x="2286" y="606"/>
                  </a:lnTo>
                  <a:lnTo>
                    <a:pt x="2280" y="645"/>
                  </a:lnTo>
                  <a:lnTo>
                    <a:pt x="2289" y="705"/>
                  </a:lnTo>
                  <a:lnTo>
                    <a:pt x="2271" y="756"/>
                  </a:lnTo>
                  <a:lnTo>
                    <a:pt x="2295" y="792"/>
                  </a:lnTo>
                  <a:lnTo>
                    <a:pt x="2310" y="852"/>
                  </a:lnTo>
                  <a:lnTo>
                    <a:pt x="2349" y="885"/>
                  </a:lnTo>
                  <a:lnTo>
                    <a:pt x="2355" y="915"/>
                  </a:lnTo>
                  <a:lnTo>
                    <a:pt x="2340" y="975"/>
                  </a:lnTo>
                  <a:lnTo>
                    <a:pt x="2262" y="1050"/>
                  </a:lnTo>
                  <a:lnTo>
                    <a:pt x="2229" y="1101"/>
                  </a:lnTo>
                  <a:lnTo>
                    <a:pt x="2187" y="1140"/>
                  </a:lnTo>
                  <a:lnTo>
                    <a:pt x="2190" y="1161"/>
                  </a:lnTo>
                  <a:lnTo>
                    <a:pt x="2235" y="1170"/>
                  </a:lnTo>
                  <a:lnTo>
                    <a:pt x="2241" y="1191"/>
                  </a:lnTo>
                  <a:lnTo>
                    <a:pt x="2244" y="1212"/>
                  </a:lnTo>
                  <a:lnTo>
                    <a:pt x="2223" y="1230"/>
                  </a:lnTo>
                  <a:lnTo>
                    <a:pt x="2166" y="1227"/>
                  </a:lnTo>
                  <a:lnTo>
                    <a:pt x="2124" y="1254"/>
                  </a:lnTo>
                  <a:lnTo>
                    <a:pt x="2106" y="1287"/>
                  </a:lnTo>
                  <a:lnTo>
                    <a:pt x="2109" y="1332"/>
                  </a:lnTo>
                  <a:lnTo>
                    <a:pt x="2097" y="1344"/>
                  </a:lnTo>
                  <a:lnTo>
                    <a:pt x="1896" y="1344"/>
                  </a:lnTo>
                  <a:lnTo>
                    <a:pt x="1815" y="1377"/>
                  </a:lnTo>
                  <a:lnTo>
                    <a:pt x="1776" y="1374"/>
                  </a:lnTo>
                  <a:lnTo>
                    <a:pt x="1737" y="1377"/>
                  </a:lnTo>
                  <a:lnTo>
                    <a:pt x="1692" y="1410"/>
                  </a:lnTo>
                  <a:lnTo>
                    <a:pt x="1635" y="1413"/>
                  </a:lnTo>
                  <a:lnTo>
                    <a:pt x="1626" y="1461"/>
                  </a:lnTo>
                  <a:lnTo>
                    <a:pt x="1665" y="1515"/>
                  </a:lnTo>
                  <a:lnTo>
                    <a:pt x="1524" y="1581"/>
                  </a:lnTo>
                  <a:lnTo>
                    <a:pt x="1488" y="1581"/>
                  </a:lnTo>
                  <a:lnTo>
                    <a:pt x="1428" y="1581"/>
                  </a:lnTo>
                  <a:lnTo>
                    <a:pt x="1353" y="1623"/>
                  </a:lnTo>
                  <a:lnTo>
                    <a:pt x="1290" y="1626"/>
                  </a:lnTo>
                  <a:lnTo>
                    <a:pt x="1230" y="1608"/>
                  </a:lnTo>
                  <a:lnTo>
                    <a:pt x="1200" y="1578"/>
                  </a:lnTo>
                  <a:lnTo>
                    <a:pt x="1170" y="1560"/>
                  </a:lnTo>
                  <a:lnTo>
                    <a:pt x="1083" y="1560"/>
                  </a:lnTo>
                  <a:lnTo>
                    <a:pt x="1074" y="1545"/>
                  </a:lnTo>
                  <a:lnTo>
                    <a:pt x="1089" y="1533"/>
                  </a:lnTo>
                  <a:lnTo>
                    <a:pt x="1095" y="1497"/>
                  </a:lnTo>
                  <a:lnTo>
                    <a:pt x="1068" y="1473"/>
                  </a:lnTo>
                  <a:lnTo>
                    <a:pt x="1053" y="1434"/>
                  </a:lnTo>
                  <a:lnTo>
                    <a:pt x="987" y="1431"/>
                  </a:lnTo>
                  <a:lnTo>
                    <a:pt x="930" y="1434"/>
                  </a:lnTo>
                  <a:lnTo>
                    <a:pt x="903" y="1410"/>
                  </a:lnTo>
                  <a:lnTo>
                    <a:pt x="900" y="1365"/>
                  </a:lnTo>
                  <a:lnTo>
                    <a:pt x="882" y="1350"/>
                  </a:lnTo>
                  <a:lnTo>
                    <a:pt x="825" y="1344"/>
                  </a:lnTo>
                  <a:lnTo>
                    <a:pt x="822" y="1347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8" name="図形 37"/>
            <p:cNvSpPr>
              <a:spLocks noChangeAspect="1"/>
            </p:cNvSpPr>
            <p:nvPr/>
          </p:nvSpPr>
          <p:spPr>
            <a:xfrm>
              <a:off x="3279775" y="4921250"/>
              <a:ext cx="500062" cy="857250"/>
            </a:xfrm>
            <a:custGeom>
              <a:avLst/>
              <a:gdLst>
                <a:gd name="CX1" fmla="*/ 10760 w 12600"/>
                <a:gd name="CY1" fmla="*/ 2120 h 21600"/>
                <a:gd name="CX2" fmla="*/ 10760 w 12600"/>
                <a:gd name="CY2" fmla="*/ 2120 h 21600"/>
                <a:gd name="CX3" fmla="*/ 10840 w 12600"/>
                <a:gd name="CY3" fmla="*/ 1360 h 21600"/>
                <a:gd name="CX4" fmla="*/ 11200 w 12600"/>
                <a:gd name="CY4" fmla="*/ 1240 h 21600"/>
                <a:gd name="CX5" fmla="*/ 11520 w 12600"/>
                <a:gd name="CY5" fmla="*/ 1160 h 21600"/>
                <a:gd name="CX6" fmla="*/ 11600 w 12600"/>
                <a:gd name="CY6" fmla="*/ 1440 h 21600"/>
                <a:gd name="CX7" fmla="*/ 11560 w 12600"/>
                <a:gd name="CY7" fmla="*/ 2320 h 21600"/>
                <a:gd name="CX8" fmla="*/ 11800 w 12600"/>
                <a:gd name="CY8" fmla="*/ 2920 h 21600"/>
                <a:gd name="CX9" fmla="*/ 11960 w 12600"/>
                <a:gd name="CY9" fmla="*/ 4080 h 21600"/>
                <a:gd name="CX10" fmla="*/ 12320 w 12600"/>
                <a:gd name="CY10" fmla="*/ 4480 h 21600"/>
                <a:gd name="CX11" fmla="*/ 12520 w 12600"/>
                <a:gd name="CY11" fmla="*/ 4960 h 21600"/>
                <a:gd name="CX12" fmla="*/ 12320 w 12600"/>
                <a:gd name="CY12" fmla="*/ 5440 h 21600"/>
                <a:gd name="CX13" fmla="*/ 12360 w 12600"/>
                <a:gd name="CY13" fmla="*/ 6400 h 21600"/>
                <a:gd name="CX14" fmla="*/ 11920 w 12600"/>
                <a:gd name="CY14" fmla="*/ 6640 h 21600"/>
                <a:gd name="CX15" fmla="*/ 11560 w 12600"/>
                <a:gd name="CY15" fmla="*/ 6880 h 21600"/>
                <a:gd name="CX16" fmla="*/ 11240 w 12600"/>
                <a:gd name="CY16" fmla="*/ 7760 h 21600"/>
                <a:gd name="CX17" fmla="*/ 11440 w 12600"/>
                <a:gd name="CY17" fmla="*/ 8560 h 21600"/>
                <a:gd name="CX18" fmla="*/ 12040 w 12600"/>
                <a:gd name="CY18" fmla="*/ 9440 h 21600"/>
                <a:gd name="CX19" fmla="*/ 12280 w 12600"/>
                <a:gd name="CY19" fmla="*/ 10000 h 21600"/>
                <a:gd name="CX20" fmla="*/ 12400 w 12600"/>
                <a:gd name="CY20" fmla="*/ 10560 h 21600"/>
                <a:gd name="CX21" fmla="*/ 12280 w 12600"/>
                <a:gd name="CY21" fmla="*/ 11920 h 21600"/>
                <a:gd name="CX22" fmla="*/ 12280 w 12600"/>
                <a:gd name="CY22" fmla="*/ 12880 h 21600"/>
                <a:gd name="CX23" fmla="*/ 12520 w 12600"/>
                <a:gd name="CY23" fmla="*/ 13960 h 21600"/>
                <a:gd name="CX24" fmla="*/ 12520 w 12600"/>
                <a:gd name="CY24" fmla="*/ 14920 h 21600"/>
                <a:gd name="CX25" fmla="*/ 12600 w 12600"/>
                <a:gd name="CY25" fmla="*/ 15600 h 21600"/>
                <a:gd name="CX26" fmla="*/ 11800 w 12600"/>
                <a:gd name="CY26" fmla="*/ 15640 h 21600"/>
                <a:gd name="CX27" fmla="*/ 10960 w 12600"/>
                <a:gd name="CY27" fmla="*/ 16240 h 21600"/>
                <a:gd name="CX28" fmla="*/ 9840 w 12600"/>
                <a:gd name="CY28" fmla="*/ 16560 h 21600"/>
                <a:gd name="CX29" fmla="*/ 9720 w 12600"/>
                <a:gd name="CY29" fmla="*/ 17040 h 21600"/>
                <a:gd name="CX30" fmla="*/ 9080 w 12600"/>
                <a:gd name="CY30" fmla="*/ 17240 h 21600"/>
                <a:gd name="CX31" fmla="*/ 8720 w 12600"/>
                <a:gd name="CY31" fmla="*/ 17760 h 21600"/>
                <a:gd name="CX32" fmla="*/ 8240 w 12600"/>
                <a:gd name="CY32" fmla="*/ 18240 h 21600"/>
                <a:gd name="CX33" fmla="*/ 8160 w 12600"/>
                <a:gd name="CY33" fmla="*/ 19120 h 21600"/>
                <a:gd name="CX34" fmla="*/ 7880 w 12600"/>
                <a:gd name="CY34" fmla="*/ 19480 h 21600"/>
                <a:gd name="CX35" fmla="*/ 7320 w 12600"/>
                <a:gd name="CY35" fmla="*/ 20560 h 21600"/>
                <a:gd name="CX36" fmla="*/ 7080 w 12600"/>
                <a:gd name="CY36" fmla="*/ 21600 h 21600"/>
                <a:gd name="CX37" fmla="*/ 6040 w 12600"/>
                <a:gd name="CY37" fmla="*/ 21560 h 21600"/>
                <a:gd name="CX38" fmla="*/ 5000 w 12600"/>
                <a:gd name="CY38" fmla="*/ 21080 h 21600"/>
                <a:gd name="CX39" fmla="*/ 5000 w 12600"/>
                <a:gd name="CY39" fmla="*/ 18800 h 21600"/>
                <a:gd name="CX40" fmla="*/ 4520 w 12600"/>
                <a:gd name="CY40" fmla="*/ 18720 h 21600"/>
                <a:gd name="CX41" fmla="*/ 4320 w 12600"/>
                <a:gd name="CY41" fmla="*/ 18440 h 21600"/>
                <a:gd name="CX42" fmla="*/ 3800 w 12600"/>
                <a:gd name="CY42" fmla="*/ 18480 h 21600"/>
                <a:gd name="CX43" fmla="*/ 3600 w 12600"/>
                <a:gd name="CY43" fmla="*/ 18960 h 21600"/>
                <a:gd name="CX44" fmla="*/ 3120 w 12600"/>
                <a:gd name="CY44" fmla="*/ 18880 h 21600"/>
                <a:gd name="CX45" fmla="*/ 3240 w 12600"/>
                <a:gd name="CY45" fmla="*/ 18480 h 21600"/>
                <a:gd name="CX46" fmla="*/ 3520 w 12600"/>
                <a:gd name="CY46" fmla="*/ 17760 h 21600"/>
                <a:gd name="CX47" fmla="*/ 3120 w 12600"/>
                <a:gd name="CY47" fmla="*/ 16960 h 21600"/>
                <a:gd name="CX48" fmla="*/ 3120 w 12600"/>
                <a:gd name="CY48" fmla="*/ 16240 h 21600"/>
                <a:gd name="CX49" fmla="*/ 3520 w 12600"/>
                <a:gd name="CY49" fmla="*/ 16160 h 21600"/>
                <a:gd name="CX50" fmla="*/ 3680 w 12600"/>
                <a:gd name="CY50" fmla="*/ 15680 h 21600"/>
                <a:gd name="CX51" fmla="*/ 3400 w 12600"/>
                <a:gd name="CY51" fmla="*/ 14880 h 21600"/>
                <a:gd name="CX52" fmla="*/ 2920 w 12600"/>
                <a:gd name="CY52" fmla="*/ 14440 h 21600"/>
                <a:gd name="CX53" fmla="*/ 2840 w 12600"/>
                <a:gd name="CY53" fmla="*/ 13920 h 21600"/>
                <a:gd name="CX54" fmla="*/ 2400 w 12600"/>
                <a:gd name="CY54" fmla="*/ 13720 h 21600"/>
                <a:gd name="CX55" fmla="*/ 2400 w 12600"/>
                <a:gd name="CY55" fmla="*/ 13360 h 21600"/>
                <a:gd name="CX56" fmla="*/ 1760 w 12600"/>
                <a:gd name="CY56" fmla="*/ 13040 h 21600"/>
                <a:gd name="CX57" fmla="*/ 1720 w 12600"/>
                <a:gd name="CY57" fmla="*/ 12440 h 21600"/>
                <a:gd name="CX58" fmla="*/ 1240 w 12600"/>
                <a:gd name="CY58" fmla="*/ 11680 h 21600"/>
                <a:gd name="CX59" fmla="*/ 0 w 12600"/>
                <a:gd name="CY59" fmla="*/ 10480 h 21600"/>
                <a:gd name="CX60" fmla="*/ 920 w 12600"/>
                <a:gd name="CY60" fmla="*/ 10400 h 21600"/>
                <a:gd name="CX61" fmla="*/ 640 w 12600"/>
                <a:gd name="CY61" fmla="*/ 9880 h 21600"/>
                <a:gd name="CX62" fmla="*/ 560 w 12600"/>
                <a:gd name="CY62" fmla="*/ 9680 h 21600"/>
                <a:gd name="CX63" fmla="*/ 1040 w 12600"/>
                <a:gd name="CY63" fmla="*/ 9440 h 21600"/>
                <a:gd name="CX64" fmla="*/ 1640 w 12600"/>
                <a:gd name="CY64" fmla="*/ 9520 h 21600"/>
                <a:gd name="CX65" fmla="*/ 1960 w 12600"/>
                <a:gd name="CY65" fmla="*/ 9160 h 21600"/>
                <a:gd name="CX66" fmla="*/ 2000 w 12600"/>
                <a:gd name="CY66" fmla="*/ 8360 h 21600"/>
                <a:gd name="CX67" fmla="*/ 1520 w 12600"/>
                <a:gd name="CY67" fmla="*/ 8000 h 21600"/>
                <a:gd name="CX68" fmla="*/ 1040 w 12600"/>
                <a:gd name="CY68" fmla="*/ 7120 h 21600"/>
                <a:gd name="CX69" fmla="*/ 1000 w 12600"/>
                <a:gd name="CY69" fmla="*/ 6160 h 21600"/>
                <a:gd name="CX70" fmla="*/ 1840 w 12600"/>
                <a:gd name="CY70" fmla="*/ 5920 h 21600"/>
                <a:gd name="CX71" fmla="*/ 2680 w 12600"/>
                <a:gd name="CY71" fmla="*/ 5920 h 21600"/>
                <a:gd name="CX72" fmla="*/ 2680 w 12600"/>
                <a:gd name="CY72" fmla="*/ 5160 h 21600"/>
                <a:gd name="CX73" fmla="*/ 3160 w 12600"/>
                <a:gd name="CY73" fmla="*/ 4720 h 21600"/>
                <a:gd name="CX74" fmla="*/ 3480 w 12600"/>
                <a:gd name="CY74" fmla="*/ 4520 h 21600"/>
                <a:gd name="CX75" fmla="*/ 3960 w 12600"/>
                <a:gd name="CY75" fmla="*/ 4400 h 21600"/>
                <a:gd name="CX76" fmla="*/ 4080 w 12600"/>
                <a:gd name="CY76" fmla="*/ 3320 h 21600"/>
                <a:gd name="CX77" fmla="*/ 4720 w 12600"/>
                <a:gd name="CY77" fmla="*/ 3040 h 21600"/>
                <a:gd name="CX78" fmla="*/ 5080 w 12600"/>
                <a:gd name="CY78" fmla="*/ 2720 h 21600"/>
                <a:gd name="CX79" fmla="*/ 5200 w 12600"/>
                <a:gd name="CY79" fmla="*/ 2160 h 21600"/>
                <a:gd name="CX80" fmla="*/ 5720 w 12600"/>
                <a:gd name="CY80" fmla="*/ 1480 h 21600"/>
                <a:gd name="CX81" fmla="*/ 6360 w 12600"/>
                <a:gd name="CY81" fmla="*/ 1360 h 21600"/>
                <a:gd name="CX82" fmla="*/ 7080 w 12600"/>
                <a:gd name="CY82" fmla="*/ 1000 h 21600"/>
                <a:gd name="CX83" fmla="*/ 6960 w 12600"/>
                <a:gd name="CY83" fmla="*/ 480 h 21600"/>
                <a:gd name="CX84" fmla="*/ 7320 w 12600"/>
                <a:gd name="CY84" fmla="*/ 200 h 21600"/>
                <a:gd name="CX85" fmla="*/ 7520 w 12600"/>
                <a:gd name="CY85" fmla="*/ 280 h 21600"/>
                <a:gd name="CX86" fmla="*/ 8120 w 12600"/>
                <a:gd name="CY86" fmla="*/ 0 h 21600"/>
                <a:gd name="CX87" fmla="*/ 8360 w 12600"/>
                <a:gd name="CY87" fmla="*/ 160 h 21600"/>
                <a:gd name="CX88" fmla="*/ 8360 w 12600"/>
                <a:gd name="CY88" fmla="*/ 680 h 21600"/>
                <a:gd name="CX89" fmla="*/ 9200 w 12600"/>
                <a:gd name="CY89" fmla="*/ 1240 h 21600"/>
                <a:gd name="CX90" fmla="*/ 9360 w 12600"/>
                <a:gd name="CY90" fmla="*/ 2120 h 21600"/>
                <a:gd name="CX91" fmla="*/ 9760 w 12600"/>
                <a:gd name="CY91" fmla="*/ 2600 h 21600"/>
                <a:gd name="CX92" fmla="*/ 10720 w 12600"/>
                <a:gd name="CY92" fmla="*/ 2360 h 21600"/>
                <a:gd name="CX93" fmla="*/ 10760 w 12600"/>
                <a:gd name="CY93" fmla="*/ 2120 h 21600"/>
              </a:gdLst>
              <a:ahLst/>
              <a:cxnLst>
                <a:cxn ang="16200000">
                  <a:pos x="CX1" y="CY1"/>
                </a:cxn>
                <a:cxn ang="16200000">
                  <a:pos x="CX2" y="CY2"/>
                </a:cxn>
                <a:cxn ang="16200000">
                  <a:pos x="CX3" y="CY3"/>
                </a:cxn>
                <a:cxn ang="16200000">
                  <a:pos x="CX4" y="CY4"/>
                </a:cxn>
                <a:cxn ang="16200000">
                  <a:pos x="CX5" y="CY5"/>
                </a:cxn>
                <a:cxn ang="16200000">
                  <a:pos x="CX6" y="CY6"/>
                </a:cxn>
                <a:cxn ang="16200000">
                  <a:pos x="CX7" y="CY7"/>
                </a:cxn>
                <a:cxn ang="16200000">
                  <a:pos x="CX8" y="CY8"/>
                </a:cxn>
                <a:cxn ang="16200000">
                  <a:pos x="CX9" y="CY9"/>
                </a:cxn>
                <a:cxn ang="16200000">
                  <a:pos x="CX10" y="CY10"/>
                </a:cxn>
                <a:cxn ang="0">
                  <a:pos x="CX11" y="CY11"/>
                </a:cxn>
                <a:cxn ang="0">
                  <a:pos x="CX12" y="CY12"/>
                </a:cxn>
                <a:cxn ang="0">
                  <a:pos x="CX13" y="CY13"/>
                </a:cxn>
                <a:cxn ang="0">
                  <a:pos x="CX14" y="CY14"/>
                </a:cxn>
                <a:cxn ang="0">
                  <a:pos x="CX15" y="CY15"/>
                </a:cxn>
                <a:cxn ang="0">
                  <a:pos x="CX16" y="CY16"/>
                </a:cxn>
                <a:cxn ang="0">
                  <a:pos x="CX17" y="CY17"/>
                </a:cxn>
                <a:cxn ang="0">
                  <a:pos x="CX18" y="CY18"/>
                </a:cxn>
                <a:cxn ang="0">
                  <a:pos x="CX19" y="CY19"/>
                </a:cxn>
                <a:cxn ang="0">
                  <a:pos x="CX20" y="CY20"/>
                </a:cxn>
                <a:cxn ang="0">
                  <a:pos x="CX21" y="CY21"/>
                </a:cxn>
                <a:cxn ang="0">
                  <a:pos x="CX22" y="CY22"/>
                </a:cxn>
                <a:cxn ang="0">
                  <a:pos x="CX23" y="CY23"/>
                </a:cxn>
                <a:cxn ang="0">
                  <a:pos x="CX24" y="CY24"/>
                </a:cxn>
                <a:cxn ang="0">
                  <a:pos x="CX25" y="CY25"/>
                </a:cxn>
                <a:cxn ang="0">
                  <a:pos x="CX26" y="CY26"/>
                </a:cxn>
                <a:cxn ang="5400000">
                  <a:pos x="CX27" y="CY27"/>
                </a:cxn>
                <a:cxn ang="5400000">
                  <a:pos x="CX28" y="CY28"/>
                </a:cxn>
                <a:cxn ang="5400000">
                  <a:pos x="CX29" y="CY29"/>
                </a:cxn>
                <a:cxn ang="5400000">
                  <a:pos x="CX30" y="CY30"/>
                </a:cxn>
                <a:cxn ang="5400000">
                  <a:pos x="CX31" y="CY31"/>
                </a:cxn>
                <a:cxn ang="5400000">
                  <a:pos x="CX32" y="CY32"/>
                </a:cxn>
                <a:cxn ang="5400000">
                  <a:pos x="CX33" y="CY33"/>
                </a:cxn>
                <a:cxn ang="5400000">
                  <a:pos x="CX34" y="CY34"/>
                </a:cxn>
                <a:cxn ang="5400000">
                  <a:pos x="CX35" y="CY35"/>
                </a:cxn>
                <a:cxn ang="5400000">
                  <a:pos x="CX36" y="CY36"/>
                </a:cxn>
                <a:cxn ang="5400000">
                  <a:pos x="CX37" y="CY37"/>
                </a:cxn>
                <a:cxn ang="5400000">
                  <a:pos x="CX38" y="CY38"/>
                </a:cxn>
                <a:cxn ang="5400000">
                  <a:pos x="CX39" y="CY39"/>
                </a:cxn>
                <a:cxn ang="5400000">
                  <a:pos x="CX40" y="CY40"/>
                </a:cxn>
                <a:cxn ang="5400000">
                  <a:pos x="CX41" y="CY41"/>
                </a:cxn>
                <a:cxn ang="5400000">
                  <a:pos x="CX42" y="CY42"/>
                </a:cxn>
                <a:cxn ang="5400000">
                  <a:pos x="CX43" y="CY43"/>
                </a:cxn>
                <a:cxn ang="5400000">
                  <a:pos x="CX44" y="CY44"/>
                </a:cxn>
                <a:cxn ang="5400000">
                  <a:pos x="CX45" y="CY45"/>
                </a:cxn>
                <a:cxn ang="5400000">
                  <a:pos x="CX46" y="CY46"/>
                </a:cxn>
                <a:cxn ang="5400000">
                  <a:pos x="CX47" y="CY47"/>
                </a:cxn>
                <a:cxn ang="5400000">
                  <a:pos x="CX48" y="CY48"/>
                </a:cxn>
                <a:cxn ang="5400000">
                  <a:pos x="CX49" y="CY49"/>
                </a:cxn>
                <a:cxn ang="5400000">
                  <a:pos x="CX50" y="CY50"/>
                </a:cxn>
                <a:cxn ang="5400000">
                  <a:pos x="CX51" y="CY51"/>
                </a:cxn>
                <a:cxn ang="5400000">
                  <a:pos x="CX52" y="CY52"/>
                </a:cxn>
                <a:cxn ang="10800000">
                  <a:pos x="CX53" y="CY53"/>
                </a:cxn>
                <a:cxn ang="10800000">
                  <a:pos x="CX54" y="CY54"/>
                </a:cxn>
                <a:cxn ang="10800000">
                  <a:pos x="CX55" y="CY55"/>
                </a:cxn>
                <a:cxn ang="10800000">
                  <a:pos x="CX56" y="CY56"/>
                </a:cxn>
                <a:cxn ang="10800000">
                  <a:pos x="CX57" y="CY57"/>
                </a:cxn>
                <a:cxn ang="10800000">
                  <a:pos x="CX58" y="CY58"/>
                </a:cxn>
                <a:cxn ang="10800000">
                  <a:pos x="CX59" y="CY59"/>
                </a:cxn>
                <a:cxn ang="10800000">
                  <a:pos x="CX60" y="CY60"/>
                </a:cxn>
                <a:cxn ang="10800000">
                  <a:pos x="CX61" y="CY61"/>
                </a:cxn>
                <a:cxn ang="10800000">
                  <a:pos x="CX62" y="CY62"/>
                </a:cxn>
                <a:cxn ang="10800000">
                  <a:pos x="CX63" y="CY63"/>
                </a:cxn>
                <a:cxn ang="10800000">
                  <a:pos x="CX64" y="CY64"/>
                </a:cxn>
                <a:cxn ang="10800000">
                  <a:pos x="CX65" y="CY65"/>
                </a:cxn>
                <a:cxn ang="10800000">
                  <a:pos x="CX66" y="CY66"/>
                </a:cxn>
                <a:cxn ang="10800000">
                  <a:pos x="CX67" y="CY67"/>
                </a:cxn>
                <a:cxn ang="10800000">
                  <a:pos x="CX68" y="CY68"/>
                </a:cxn>
                <a:cxn ang="10800000">
                  <a:pos x="CX69" y="CY69"/>
                </a:cxn>
                <a:cxn ang="16200000">
                  <a:pos x="CX70" y="CY70"/>
                </a:cxn>
                <a:cxn ang="16200000">
                  <a:pos x="CX71" y="CY71"/>
                </a:cxn>
                <a:cxn ang="16200000">
                  <a:pos x="CX72" y="CY72"/>
                </a:cxn>
                <a:cxn ang="16200000">
                  <a:pos x="CX73" y="CY73"/>
                </a:cxn>
                <a:cxn ang="16200000">
                  <a:pos x="CX74" y="CY74"/>
                </a:cxn>
                <a:cxn ang="16200000">
                  <a:pos x="CX75" y="CY75"/>
                </a:cxn>
                <a:cxn ang="16200000">
                  <a:pos x="CX76" y="CY76"/>
                </a:cxn>
                <a:cxn ang="16200000">
                  <a:pos x="CX77" y="CY77"/>
                </a:cxn>
                <a:cxn ang="16200000">
                  <a:pos x="CX78" y="CY78"/>
                </a:cxn>
                <a:cxn ang="16200000">
                  <a:pos x="CX79" y="CY79"/>
                </a:cxn>
                <a:cxn ang="16200000">
                  <a:pos x="CX80" y="CY80"/>
                </a:cxn>
                <a:cxn ang="16200000">
                  <a:pos x="CX81" y="CY81"/>
                </a:cxn>
                <a:cxn ang="16200000">
                  <a:pos x="CX82" y="CY82"/>
                </a:cxn>
                <a:cxn ang="16200000">
                  <a:pos x="CX83" y="CY83"/>
                </a:cxn>
                <a:cxn ang="16200000">
                  <a:pos x="CX84" y="CY84"/>
                </a:cxn>
                <a:cxn ang="16200000">
                  <a:pos x="CX85" y="CY85"/>
                </a:cxn>
                <a:cxn ang="16200000">
                  <a:pos x="CX86" y="CY86"/>
                </a:cxn>
                <a:cxn ang="16200000">
                  <a:pos x="CX87" y="CY87"/>
                </a:cxn>
                <a:cxn ang="16200000">
                  <a:pos x="CX88" y="CY88"/>
                </a:cxn>
                <a:cxn ang="16200000">
                  <a:pos x="CX89" y="CY89"/>
                </a:cxn>
                <a:cxn ang="16200000">
                  <a:pos x="CX90" y="CY90"/>
                </a:cxn>
                <a:cxn ang="16200000">
                  <a:pos x="CX91" y="CY91"/>
                </a:cxn>
                <a:cxn ang="16200000">
                  <a:pos x="CX92" y="CY92"/>
                </a:cxn>
                <a:cxn ang="16200000">
                  <a:pos x="CX93" y="CY93"/>
                </a:cxn>
              </a:cxnLst>
              <a:rect l="l" t="t" r="r" b="b"/>
              <a:pathLst>
                <a:path w="315" h="540">
                  <a:moveTo>
                    <a:pt x="269" y="53"/>
                  </a:moveTo>
                  <a:lnTo>
                    <a:pt x="271" y="34"/>
                  </a:lnTo>
                  <a:lnTo>
                    <a:pt x="280" y="31"/>
                  </a:lnTo>
                  <a:lnTo>
                    <a:pt x="288" y="29"/>
                  </a:lnTo>
                  <a:lnTo>
                    <a:pt x="290" y="36"/>
                  </a:lnTo>
                  <a:lnTo>
                    <a:pt x="289" y="58"/>
                  </a:lnTo>
                  <a:lnTo>
                    <a:pt x="295" y="73"/>
                  </a:lnTo>
                  <a:lnTo>
                    <a:pt x="299" y="102"/>
                  </a:lnTo>
                  <a:lnTo>
                    <a:pt x="308" y="112"/>
                  </a:lnTo>
                  <a:lnTo>
                    <a:pt x="313" y="124"/>
                  </a:lnTo>
                  <a:lnTo>
                    <a:pt x="308" y="136"/>
                  </a:lnTo>
                  <a:lnTo>
                    <a:pt x="309" y="160"/>
                  </a:lnTo>
                  <a:lnTo>
                    <a:pt x="298" y="166"/>
                  </a:lnTo>
                  <a:lnTo>
                    <a:pt x="289" y="172"/>
                  </a:lnTo>
                  <a:lnTo>
                    <a:pt x="281" y="194"/>
                  </a:lnTo>
                  <a:lnTo>
                    <a:pt x="286" y="214"/>
                  </a:lnTo>
                  <a:lnTo>
                    <a:pt x="301" y="236"/>
                  </a:lnTo>
                  <a:lnTo>
                    <a:pt x="307" y="250"/>
                  </a:lnTo>
                  <a:lnTo>
                    <a:pt x="310" y="264"/>
                  </a:lnTo>
                  <a:lnTo>
                    <a:pt x="307" y="298"/>
                  </a:lnTo>
                  <a:lnTo>
                    <a:pt x="307" y="322"/>
                  </a:lnTo>
                  <a:lnTo>
                    <a:pt x="313" y="349"/>
                  </a:lnTo>
                  <a:lnTo>
                    <a:pt x="313" y="373"/>
                  </a:lnTo>
                  <a:lnTo>
                    <a:pt x="315" y="390"/>
                  </a:lnTo>
                  <a:lnTo>
                    <a:pt x="295" y="391"/>
                  </a:lnTo>
                  <a:lnTo>
                    <a:pt x="274" y="406"/>
                  </a:lnTo>
                  <a:lnTo>
                    <a:pt x="246" y="414"/>
                  </a:lnTo>
                  <a:lnTo>
                    <a:pt x="243" y="426"/>
                  </a:lnTo>
                  <a:lnTo>
                    <a:pt x="227" y="431"/>
                  </a:lnTo>
                  <a:lnTo>
                    <a:pt x="218" y="444"/>
                  </a:lnTo>
                  <a:lnTo>
                    <a:pt x="206" y="456"/>
                  </a:lnTo>
                  <a:lnTo>
                    <a:pt x="204" y="478"/>
                  </a:lnTo>
                  <a:lnTo>
                    <a:pt x="197" y="487"/>
                  </a:lnTo>
                  <a:lnTo>
                    <a:pt x="183" y="514"/>
                  </a:lnTo>
                  <a:lnTo>
                    <a:pt x="177" y="540"/>
                  </a:lnTo>
                  <a:lnTo>
                    <a:pt x="151" y="539"/>
                  </a:lnTo>
                  <a:lnTo>
                    <a:pt x="125" y="527"/>
                  </a:lnTo>
                  <a:lnTo>
                    <a:pt x="125" y="470"/>
                  </a:lnTo>
                  <a:lnTo>
                    <a:pt x="113" y="468"/>
                  </a:lnTo>
                  <a:lnTo>
                    <a:pt x="108" y="461"/>
                  </a:lnTo>
                  <a:lnTo>
                    <a:pt x="95" y="462"/>
                  </a:lnTo>
                  <a:lnTo>
                    <a:pt x="90" y="474"/>
                  </a:lnTo>
                  <a:lnTo>
                    <a:pt x="78" y="472"/>
                  </a:lnTo>
                  <a:lnTo>
                    <a:pt x="81" y="462"/>
                  </a:lnTo>
                  <a:lnTo>
                    <a:pt x="88" y="444"/>
                  </a:lnTo>
                  <a:lnTo>
                    <a:pt x="78" y="424"/>
                  </a:lnTo>
                  <a:lnTo>
                    <a:pt x="78" y="406"/>
                  </a:lnTo>
                  <a:lnTo>
                    <a:pt x="88" y="404"/>
                  </a:lnTo>
                  <a:lnTo>
                    <a:pt x="92" y="392"/>
                  </a:lnTo>
                  <a:lnTo>
                    <a:pt x="85" y="372"/>
                  </a:lnTo>
                  <a:lnTo>
                    <a:pt x="73" y="361"/>
                  </a:lnTo>
                  <a:lnTo>
                    <a:pt x="71" y="348"/>
                  </a:lnTo>
                  <a:lnTo>
                    <a:pt x="60" y="343"/>
                  </a:lnTo>
                  <a:lnTo>
                    <a:pt x="60" y="334"/>
                  </a:lnTo>
                  <a:lnTo>
                    <a:pt x="44" y="326"/>
                  </a:lnTo>
                  <a:lnTo>
                    <a:pt x="43" y="311"/>
                  </a:lnTo>
                  <a:lnTo>
                    <a:pt x="31" y="292"/>
                  </a:lnTo>
                  <a:lnTo>
                    <a:pt x="0" y="262"/>
                  </a:lnTo>
                  <a:lnTo>
                    <a:pt x="23" y="260"/>
                  </a:lnTo>
                  <a:lnTo>
                    <a:pt x="16" y="247"/>
                  </a:lnTo>
                  <a:lnTo>
                    <a:pt x="14" y="242"/>
                  </a:lnTo>
                  <a:lnTo>
                    <a:pt x="26" y="236"/>
                  </a:lnTo>
                  <a:lnTo>
                    <a:pt x="41" y="238"/>
                  </a:lnTo>
                  <a:lnTo>
                    <a:pt x="49" y="229"/>
                  </a:lnTo>
                  <a:lnTo>
                    <a:pt x="50" y="209"/>
                  </a:lnTo>
                  <a:lnTo>
                    <a:pt x="38" y="200"/>
                  </a:lnTo>
                  <a:lnTo>
                    <a:pt x="26" y="178"/>
                  </a:lnTo>
                  <a:lnTo>
                    <a:pt x="25" y="154"/>
                  </a:lnTo>
                  <a:lnTo>
                    <a:pt x="46" y="148"/>
                  </a:lnTo>
                  <a:lnTo>
                    <a:pt x="67" y="148"/>
                  </a:lnTo>
                  <a:lnTo>
                    <a:pt x="67" y="129"/>
                  </a:lnTo>
                  <a:lnTo>
                    <a:pt x="79" y="118"/>
                  </a:lnTo>
                  <a:lnTo>
                    <a:pt x="87" y="113"/>
                  </a:lnTo>
                  <a:lnTo>
                    <a:pt x="99" y="110"/>
                  </a:lnTo>
                  <a:lnTo>
                    <a:pt x="102" y="83"/>
                  </a:lnTo>
                  <a:lnTo>
                    <a:pt x="118" y="76"/>
                  </a:lnTo>
                  <a:lnTo>
                    <a:pt x="127" y="68"/>
                  </a:lnTo>
                  <a:lnTo>
                    <a:pt x="130" y="54"/>
                  </a:lnTo>
                  <a:lnTo>
                    <a:pt x="143" y="37"/>
                  </a:lnTo>
                  <a:lnTo>
                    <a:pt x="159" y="34"/>
                  </a:lnTo>
                  <a:lnTo>
                    <a:pt x="177" y="25"/>
                  </a:lnTo>
                  <a:lnTo>
                    <a:pt x="174" y="12"/>
                  </a:lnTo>
                  <a:lnTo>
                    <a:pt x="183" y="5"/>
                  </a:lnTo>
                  <a:lnTo>
                    <a:pt x="188" y="7"/>
                  </a:lnTo>
                  <a:lnTo>
                    <a:pt x="203" y="0"/>
                  </a:lnTo>
                  <a:lnTo>
                    <a:pt x="209" y="4"/>
                  </a:lnTo>
                  <a:lnTo>
                    <a:pt x="209" y="17"/>
                  </a:lnTo>
                  <a:lnTo>
                    <a:pt x="230" y="31"/>
                  </a:lnTo>
                  <a:lnTo>
                    <a:pt x="234" y="53"/>
                  </a:lnTo>
                  <a:lnTo>
                    <a:pt x="244" y="65"/>
                  </a:lnTo>
                  <a:lnTo>
                    <a:pt x="268" y="59"/>
                  </a:lnTo>
                  <a:lnTo>
                    <a:pt x="269" y="53"/>
                  </a:lnTo>
                  <a:close/>
                </a:path>
              </a:pathLst>
            </a:custGeom>
            <a:solidFill>
              <a:srgbClr val="FFA6A6"/>
            </a:solidFill>
            <a:ln w="3175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9" name="図形 39"/>
            <p:cNvSpPr>
              <a:spLocks noChangeAspect="1"/>
            </p:cNvSpPr>
            <p:nvPr/>
          </p:nvSpPr>
          <p:spPr>
            <a:xfrm>
              <a:off x="3546475" y="333375"/>
              <a:ext cx="2686050" cy="4135437"/>
            </a:xfrm>
            <a:custGeom>
              <a:avLst/>
              <a:gdLst>
                <a:gd name="CX1" fmla="*/ 771 w 14030"/>
                <a:gd name="CY1" fmla="*/ 8225 h 21600"/>
                <a:gd name="CX2" fmla="*/ 771 w 14030"/>
                <a:gd name="CY2" fmla="*/ 8225 h 21600"/>
                <a:gd name="CX3" fmla="*/ 829 w 14030"/>
                <a:gd name="CY3" fmla="*/ 8118 h 21600"/>
                <a:gd name="CX4" fmla="*/ 1036 w 14030"/>
                <a:gd name="CY4" fmla="*/ 8068 h 21600"/>
                <a:gd name="CX5" fmla="*/ 1211 w 14030"/>
                <a:gd name="CY5" fmla="*/ 8051 h 21600"/>
                <a:gd name="CX6" fmla="*/ 1393 w 14030"/>
                <a:gd name="CY6" fmla="*/ 8060 h 21600"/>
                <a:gd name="CX7" fmla="*/ 1600 w 14030"/>
                <a:gd name="CY7" fmla="*/ 7943 h 21600"/>
                <a:gd name="CX8" fmla="*/ 1650 w 14030"/>
                <a:gd name="CY8" fmla="*/ 7794 h 21600"/>
                <a:gd name="CX9" fmla="*/ 1650 w 14030"/>
                <a:gd name="CY9" fmla="*/ 7570 h 21600"/>
                <a:gd name="CX10" fmla="*/ 1658 w 14030"/>
                <a:gd name="CY10" fmla="*/ 7496 h 21600"/>
                <a:gd name="CX11" fmla="*/ 1783 w 14030"/>
                <a:gd name="CY11" fmla="*/ 7405 h 21600"/>
                <a:gd name="CX12" fmla="*/ 1899 w 14030"/>
                <a:gd name="CY12" fmla="*/ 7230 h 21600"/>
                <a:gd name="CX13" fmla="*/ 1857 w 14030"/>
                <a:gd name="CY13" fmla="*/ 7098 h 21600"/>
                <a:gd name="CX14" fmla="*/ 1725 w 14030"/>
                <a:gd name="CY14" fmla="*/ 7031 h 21600"/>
                <a:gd name="CX15" fmla="*/ 1708 w 14030"/>
                <a:gd name="CY15" fmla="*/ 6965 h 21600"/>
                <a:gd name="CX16" fmla="*/ 1658 w 14030"/>
                <a:gd name="CY16" fmla="*/ 6899 h 21600"/>
                <a:gd name="CX17" fmla="*/ 1509 w 14030"/>
                <a:gd name="CY17" fmla="*/ 6849 h 21600"/>
                <a:gd name="CX18" fmla="*/ 1410 w 14030"/>
                <a:gd name="CY18" fmla="*/ 6774 h 21600"/>
                <a:gd name="CX19" fmla="*/ 1410 w 14030"/>
                <a:gd name="CY19" fmla="*/ 6675 h 21600"/>
                <a:gd name="CX20" fmla="*/ 1526 w 14030"/>
                <a:gd name="CY20" fmla="*/ 6517 h 21600"/>
                <a:gd name="CX21" fmla="*/ 1559 w 14030"/>
                <a:gd name="CY21" fmla="*/ 6434 h 21600"/>
                <a:gd name="CX22" fmla="*/ 1434 w 14030"/>
                <a:gd name="CY22" fmla="*/ 6318 h 21600"/>
                <a:gd name="CX23" fmla="*/ 1310 w 14030"/>
                <a:gd name="CY23" fmla="*/ 6327 h 21600"/>
                <a:gd name="CX24" fmla="*/ 1144 w 14030"/>
                <a:gd name="CY24" fmla="*/ 6227 h 21600"/>
                <a:gd name="CX25" fmla="*/ 1144 w 14030"/>
                <a:gd name="CY25" fmla="*/ 6128 h 21600"/>
                <a:gd name="CX26" fmla="*/ 1177 w 14030"/>
                <a:gd name="CY26" fmla="*/ 6012 h 21600"/>
                <a:gd name="CX27" fmla="*/ 1177 w 14030"/>
                <a:gd name="CY27" fmla="*/ 5962 h 21600"/>
                <a:gd name="CX28" fmla="*/ 1186 w 14030"/>
                <a:gd name="CY28" fmla="*/ 5887 h 21600"/>
                <a:gd name="CX29" fmla="*/ 1103 w 14030"/>
                <a:gd name="CY29" fmla="*/ 5721 h 21600"/>
                <a:gd name="CX30" fmla="*/ 1061 w 14030"/>
                <a:gd name="CY30" fmla="*/ 5680 h 21600"/>
                <a:gd name="CX31" fmla="*/ 1078 w 14030"/>
                <a:gd name="CY31" fmla="*/ 5481 h 21600"/>
                <a:gd name="CX32" fmla="*/ 1161 w 14030"/>
                <a:gd name="CY32" fmla="*/ 5423 h 21600"/>
                <a:gd name="CX33" fmla="*/ 1277 w 14030"/>
                <a:gd name="CY33" fmla="*/ 5439 h 21600"/>
                <a:gd name="CX34" fmla="*/ 1401 w 14030"/>
                <a:gd name="CY34" fmla="*/ 5473 h 21600"/>
                <a:gd name="CX35" fmla="*/ 1534 w 14030"/>
                <a:gd name="CY35" fmla="*/ 5415 h 21600"/>
                <a:gd name="CX36" fmla="*/ 1733 w 14030"/>
                <a:gd name="CY36" fmla="*/ 5315 h 21600"/>
                <a:gd name="CX37" fmla="*/ 1791 w 14030"/>
                <a:gd name="CY37" fmla="*/ 5332 h 21600"/>
                <a:gd name="CX38" fmla="*/ 1857 w 14030"/>
                <a:gd name="CY38" fmla="*/ 5356 h 21600"/>
                <a:gd name="CX39" fmla="*/ 1957 w 14030"/>
                <a:gd name="CY39" fmla="*/ 5356 h 21600"/>
                <a:gd name="CX40" fmla="*/ 2031 w 14030"/>
                <a:gd name="CY40" fmla="*/ 5340 h 21600"/>
                <a:gd name="CX41" fmla="*/ 2048 w 14030"/>
                <a:gd name="CY41" fmla="*/ 5282 h 21600"/>
                <a:gd name="CX42" fmla="*/ 2139 w 14030"/>
                <a:gd name="CY42" fmla="*/ 5157 h 21600"/>
                <a:gd name="CX43" fmla="*/ 2139 w 14030"/>
                <a:gd name="CY43" fmla="*/ 5091 h 21600"/>
                <a:gd name="CX44" fmla="*/ 2148 w 14030"/>
                <a:gd name="CY44" fmla="*/ 5041 h 21600"/>
                <a:gd name="CX45" fmla="*/ 2098 w 14030"/>
                <a:gd name="CY45" fmla="*/ 4967 h 21600"/>
                <a:gd name="CX46" fmla="*/ 1998 w 14030"/>
                <a:gd name="CY46" fmla="*/ 4859 h 21600"/>
                <a:gd name="CX47" fmla="*/ 1998 w 14030"/>
                <a:gd name="CY47" fmla="*/ 4735 h 21600"/>
                <a:gd name="CX48" fmla="*/ 2073 w 14030"/>
                <a:gd name="CY48" fmla="*/ 4635 h 21600"/>
                <a:gd name="CX49" fmla="*/ 2197 w 14030"/>
                <a:gd name="CY49" fmla="*/ 4436 h 21600"/>
                <a:gd name="CX50" fmla="*/ 2206 w 14030"/>
                <a:gd name="CY50" fmla="*/ 4370 h 21600"/>
                <a:gd name="CX51" fmla="*/ 2156 w 14030"/>
                <a:gd name="CY51" fmla="*/ 4320 h 21600"/>
                <a:gd name="CX52" fmla="*/ 2073 w 14030"/>
                <a:gd name="CY52" fmla="*/ 4312 h 21600"/>
                <a:gd name="CX53" fmla="*/ 2023 w 14030"/>
                <a:gd name="CY53" fmla="*/ 4270 h 21600"/>
                <a:gd name="CX54" fmla="*/ 1741 w 14030"/>
                <a:gd name="CY54" fmla="*/ 4129 h 21600"/>
                <a:gd name="CX55" fmla="*/ 1642 w 14030"/>
                <a:gd name="CY55" fmla="*/ 4138 h 21600"/>
                <a:gd name="CX56" fmla="*/ 1584 w 14030"/>
                <a:gd name="CY56" fmla="*/ 4063 h 21600"/>
                <a:gd name="CX57" fmla="*/ 1633 w 14030"/>
                <a:gd name="CY57" fmla="*/ 3980 h 21600"/>
                <a:gd name="CX58" fmla="*/ 1692 w 14030"/>
                <a:gd name="CY58" fmla="*/ 3939 h 21600"/>
                <a:gd name="CX59" fmla="*/ 1741 w 14030"/>
                <a:gd name="CY59" fmla="*/ 3814 h 21600"/>
                <a:gd name="CX60" fmla="*/ 1750 w 14030"/>
                <a:gd name="CY60" fmla="*/ 3623 h 21600"/>
                <a:gd name="CX61" fmla="*/ 1650 w 14030"/>
                <a:gd name="CY61" fmla="*/ 3532 h 21600"/>
                <a:gd name="CX62" fmla="*/ 1625 w 14030"/>
                <a:gd name="CY62" fmla="*/ 3474 h 21600"/>
                <a:gd name="CX63" fmla="*/ 1625 w 14030"/>
                <a:gd name="CY63" fmla="*/ 3383 h 21600"/>
                <a:gd name="CX64" fmla="*/ 1708 w 14030"/>
                <a:gd name="CY64" fmla="*/ 3317 h 21600"/>
                <a:gd name="CX65" fmla="*/ 1808 w 14030"/>
                <a:gd name="CY65" fmla="*/ 3217 h 21600"/>
                <a:gd name="CX66" fmla="*/ 1841 w 14030"/>
                <a:gd name="CY66" fmla="*/ 3101 h 21600"/>
                <a:gd name="CX67" fmla="*/ 1924 w 14030"/>
                <a:gd name="CY67" fmla="*/ 3085 h 21600"/>
                <a:gd name="CX68" fmla="*/ 1982 w 14030"/>
                <a:gd name="CY68" fmla="*/ 3043 h 21600"/>
                <a:gd name="CX69" fmla="*/ 2106 w 14030"/>
                <a:gd name="CY69" fmla="*/ 2886 h 21600"/>
                <a:gd name="CX70" fmla="*/ 2123 w 14030"/>
                <a:gd name="CY70" fmla="*/ 2753 h 21600"/>
                <a:gd name="CX71" fmla="*/ 2040 w 14030"/>
                <a:gd name="CY71" fmla="*/ 2687 h 21600"/>
                <a:gd name="CX72" fmla="*/ 1990 w 14030"/>
                <a:gd name="CY72" fmla="*/ 2595 h 21600"/>
                <a:gd name="CX73" fmla="*/ 1799 w 14030"/>
                <a:gd name="CY73" fmla="*/ 2579 h 21600"/>
                <a:gd name="CX74" fmla="*/ 1783 w 14030"/>
                <a:gd name="CY74" fmla="*/ 2454 h 21600"/>
                <a:gd name="CX75" fmla="*/ 1899 w 14030"/>
                <a:gd name="CY75" fmla="*/ 2230 h 21600"/>
                <a:gd name="CX76" fmla="*/ 1998 w 14030"/>
                <a:gd name="CY76" fmla="*/ 2081 h 21600"/>
                <a:gd name="CX77" fmla="*/ 2090 w 14030"/>
                <a:gd name="CY77" fmla="*/ 1990 h 21600"/>
                <a:gd name="CX78" fmla="*/ 2148 w 14030"/>
                <a:gd name="CY78" fmla="*/ 1907 h 21600"/>
                <a:gd name="CX79" fmla="*/ 2230 w 14030"/>
                <a:gd name="CY79" fmla="*/ 1808 h 21600"/>
                <a:gd name="CX80" fmla="*/ 2347 w 14030"/>
                <a:gd name="CY80" fmla="*/ 1758 h 21600"/>
                <a:gd name="CX81" fmla="*/ 2521 w 14030"/>
                <a:gd name="CY81" fmla="*/ 1824 h 21600"/>
                <a:gd name="CX82" fmla="*/ 2653 w 14030"/>
                <a:gd name="CY82" fmla="*/ 1990 h 21600"/>
                <a:gd name="CX83" fmla="*/ 2794 w 14030"/>
                <a:gd name="CY83" fmla="*/ 2007 h 21600"/>
                <a:gd name="CX84" fmla="*/ 2944 w 14030"/>
                <a:gd name="CY84" fmla="*/ 1907 h 21600"/>
                <a:gd name="CX85" fmla="*/ 3026 w 14030"/>
                <a:gd name="CY85" fmla="*/ 1750 h 21600"/>
                <a:gd name="CX86" fmla="*/ 3051 w 14030"/>
                <a:gd name="CY86" fmla="*/ 1592 h 21600"/>
                <a:gd name="CX87" fmla="*/ 3093 w 14030"/>
                <a:gd name="CY87" fmla="*/ 1484 h 21600"/>
                <a:gd name="CX88" fmla="*/ 3201 w 14030"/>
                <a:gd name="CY88" fmla="*/ 1352 h 21600"/>
                <a:gd name="CX89" fmla="*/ 3242 w 14030"/>
                <a:gd name="CY89" fmla="*/ 1277 h 21600"/>
                <a:gd name="CX90" fmla="*/ 3317 w 14030"/>
                <a:gd name="CY90" fmla="*/ 1144 h 21600"/>
                <a:gd name="CX91" fmla="*/ 3333 w 14030"/>
                <a:gd name="CY91" fmla="*/ 1012 h 21600"/>
                <a:gd name="CX92" fmla="*/ 3317 w 14030"/>
                <a:gd name="CY92" fmla="*/ 879 h 21600"/>
                <a:gd name="CX93" fmla="*/ 3284 w 14030"/>
                <a:gd name="CY93" fmla="*/ 746 h 21600"/>
                <a:gd name="CX94" fmla="*/ 3284 w 14030"/>
                <a:gd name="CY94" fmla="*/ 605 h 21600"/>
                <a:gd name="CX95" fmla="*/ 3333 w 14030"/>
                <a:gd name="CY95" fmla="*/ 406 h 21600"/>
                <a:gd name="CX96" fmla="*/ 3466 w 14030"/>
                <a:gd name="CY96" fmla="*/ 315 h 21600"/>
                <a:gd name="CX97" fmla="*/ 3549 w 14030"/>
                <a:gd name="CY97" fmla="*/ 299 h 21600"/>
                <a:gd name="CX98" fmla="*/ 3565 w 14030"/>
                <a:gd name="CY98" fmla="*/ 199 h 21600"/>
                <a:gd name="CX99" fmla="*/ 3549 w 14030"/>
                <a:gd name="CY99" fmla="*/ 141 h 21600"/>
                <a:gd name="CX100" fmla="*/ 3648 w 14030"/>
                <a:gd name="CY100" fmla="*/ 58 h 21600"/>
                <a:gd name="CX101" fmla="*/ 3822 w 14030"/>
                <a:gd name="CY101" fmla="*/ 0 h 21600"/>
                <a:gd name="CX102" fmla="*/ 3947 w 14030"/>
                <a:gd name="CY102" fmla="*/ 8 h 21600"/>
                <a:gd name="CX103" fmla="*/ 4021 w 14030"/>
                <a:gd name="CY103" fmla="*/ 83 h 21600"/>
                <a:gd name="CX104" fmla="*/ 4088 w 14030"/>
                <a:gd name="CY104" fmla="*/ 282 h 21600"/>
                <a:gd name="CX105" fmla="*/ 4080 w 14030"/>
                <a:gd name="CY105" fmla="*/ 498 h 21600"/>
                <a:gd name="CX106" fmla="*/ 4088 w 14030"/>
                <a:gd name="CY106" fmla="*/ 597 h 21600"/>
                <a:gd name="CX107" fmla="*/ 4179 w 14030"/>
                <a:gd name="CY107" fmla="*/ 647 h 21600"/>
                <a:gd name="CX108" fmla="*/ 4212 w 14030"/>
                <a:gd name="CY108" fmla="*/ 746 h 21600"/>
                <a:gd name="CX109" fmla="*/ 4129 w 14030"/>
                <a:gd name="CY109" fmla="*/ 813 h 21600"/>
                <a:gd name="CX110" fmla="*/ 4129 w 14030"/>
                <a:gd name="CY110" fmla="*/ 978 h 21600"/>
                <a:gd name="CX111" fmla="*/ 4171 w 14030"/>
                <a:gd name="CY111" fmla="*/ 1144 h 21600"/>
                <a:gd name="CX112" fmla="*/ 4312 w 14030"/>
                <a:gd name="CY112" fmla="*/ 1352 h 21600"/>
                <a:gd name="CX113" fmla="*/ 4320 w 14030"/>
                <a:gd name="CY113" fmla="*/ 1501 h 21600"/>
                <a:gd name="CX114" fmla="*/ 4229 w 14030"/>
                <a:gd name="CY114" fmla="*/ 1650 h 21600"/>
                <a:gd name="CX115" fmla="*/ 4237 w 14030"/>
                <a:gd name="CY115" fmla="*/ 2031 h 21600"/>
                <a:gd name="CX116" fmla="*/ 4312 w 14030"/>
                <a:gd name="CY116" fmla="*/ 2139 h 21600"/>
                <a:gd name="CX117" fmla="*/ 4378 w 14030"/>
                <a:gd name="CY117" fmla="*/ 2396 h 21600"/>
                <a:gd name="CX118" fmla="*/ 4370 w 14030"/>
                <a:gd name="CY118" fmla="*/ 2446 h 21600"/>
                <a:gd name="CX119" fmla="*/ 4478 w 14030"/>
                <a:gd name="CY119" fmla="*/ 2479 h 21600"/>
                <a:gd name="CX120" fmla="*/ 4594 w 14030"/>
                <a:gd name="CY120" fmla="*/ 2570 h 21600"/>
                <a:gd name="CX121" fmla="*/ 4668 w 14030"/>
                <a:gd name="CY121" fmla="*/ 2728 h 21600"/>
                <a:gd name="CX122" fmla="*/ 4627 w 14030"/>
                <a:gd name="CY122" fmla="*/ 2993 h 21600"/>
                <a:gd name="CX123" fmla="*/ 4660 w 14030"/>
                <a:gd name="CY123" fmla="*/ 3192 h 21600"/>
                <a:gd name="CX124" fmla="*/ 4718 w 14030"/>
                <a:gd name="CY124" fmla="*/ 3317 h 21600"/>
                <a:gd name="CX125" fmla="*/ 4776 w 14030"/>
                <a:gd name="CY125" fmla="*/ 3383 h 21600"/>
                <a:gd name="CX126" fmla="*/ 4826 w 14030"/>
                <a:gd name="CY126" fmla="*/ 3416 h 21600"/>
                <a:gd name="CX127" fmla="*/ 4834 w 14030"/>
                <a:gd name="CY127" fmla="*/ 3574 h 21600"/>
                <a:gd name="CX128" fmla="*/ 4884 w 14030"/>
                <a:gd name="CY128" fmla="*/ 3723 h 21600"/>
                <a:gd name="CX129" fmla="*/ 4859 w 14030"/>
                <a:gd name="CY129" fmla="*/ 3822 h 21600"/>
                <a:gd name="CX130" fmla="*/ 4809 w 14030"/>
                <a:gd name="CY130" fmla="*/ 3939 h 21600"/>
                <a:gd name="CX131" fmla="*/ 4685 w 14030"/>
                <a:gd name="CY131" fmla="*/ 4013 h 21600"/>
                <a:gd name="CX132" fmla="*/ 4710 w 14030"/>
                <a:gd name="CY132" fmla="*/ 4229 h 21600"/>
                <a:gd name="CX133" fmla="*/ 4585 w 14030"/>
                <a:gd name="CY133" fmla="*/ 4544 h 21600"/>
                <a:gd name="CX134" fmla="*/ 4594 w 14030"/>
                <a:gd name="CY134" fmla="*/ 4834 h 21600"/>
                <a:gd name="CX135" fmla="*/ 4560 w 14030"/>
                <a:gd name="CY135" fmla="*/ 4917 h 21600"/>
                <a:gd name="CX136" fmla="*/ 4494 w 14030"/>
                <a:gd name="CY136" fmla="*/ 5083 h 21600"/>
                <a:gd name="CX137" fmla="*/ 4361 w 14030"/>
                <a:gd name="CY137" fmla="*/ 5191 h 21600"/>
                <a:gd name="CX138" fmla="*/ 4312 w 14030"/>
                <a:gd name="CY138" fmla="*/ 5265 h 21600"/>
                <a:gd name="CX139" fmla="*/ 4279 w 14030"/>
                <a:gd name="CY139" fmla="*/ 5390 h 21600"/>
                <a:gd name="CX140" fmla="*/ 4328 w 14030"/>
                <a:gd name="CY140" fmla="*/ 5489 h 21600"/>
                <a:gd name="CX141" fmla="*/ 4337 w 14030"/>
                <a:gd name="CY141" fmla="*/ 5589 h 21600"/>
                <a:gd name="CX142" fmla="*/ 4461 w 14030"/>
                <a:gd name="CY142" fmla="*/ 5779 h 21600"/>
                <a:gd name="CX143" fmla="*/ 4569 w 14030"/>
                <a:gd name="CY143" fmla="*/ 5837 h 21600"/>
                <a:gd name="CX144" fmla="*/ 4577 w 14030"/>
                <a:gd name="CY144" fmla="*/ 6028 h 21600"/>
                <a:gd name="CX145" fmla="*/ 4627 w 14030"/>
                <a:gd name="CY145" fmla="*/ 6111 h 21600"/>
                <a:gd name="CX146" fmla="*/ 4627 w 14030"/>
                <a:gd name="CY146" fmla="*/ 6318 h 21600"/>
                <a:gd name="CX147" fmla="*/ 4569 w 14030"/>
                <a:gd name="CY147" fmla="*/ 6484 h 21600"/>
                <a:gd name="CX148" fmla="*/ 4569 w 14030"/>
                <a:gd name="CY148" fmla="*/ 6700 h 21600"/>
                <a:gd name="CX149" fmla="*/ 4544 w 14030"/>
                <a:gd name="CY149" fmla="*/ 6816 h 21600"/>
                <a:gd name="CX150" fmla="*/ 4370 w 14030"/>
                <a:gd name="CY150" fmla="*/ 6965 h 21600"/>
                <a:gd name="CX151" fmla="*/ 4287 w 14030"/>
                <a:gd name="CY151" fmla="*/ 7106 h 21600"/>
                <a:gd name="CX152" fmla="*/ 4295 w 14030"/>
                <a:gd name="CY152" fmla="*/ 7272 h 21600"/>
                <a:gd name="CX153" fmla="*/ 4212 w 14030"/>
                <a:gd name="CY153" fmla="*/ 7405 h 21600"/>
                <a:gd name="CX154" fmla="*/ 4038 w 14030"/>
                <a:gd name="CY154" fmla="*/ 7504 h 21600"/>
                <a:gd name="CX155" fmla="*/ 3939 w 14030"/>
                <a:gd name="CY155" fmla="*/ 7628 h 21600"/>
                <a:gd name="CX156" fmla="*/ 3922 w 14030"/>
                <a:gd name="CY156" fmla="*/ 7703 h 21600"/>
                <a:gd name="CX157" fmla="*/ 3930 w 14030"/>
                <a:gd name="CY157" fmla="*/ 7844 h 21600"/>
                <a:gd name="CX158" fmla="*/ 3997 w 14030"/>
                <a:gd name="CY158" fmla="*/ 7952 h 21600"/>
                <a:gd name="CX159" fmla="*/ 4138 w 14030"/>
                <a:gd name="CY159" fmla="*/ 8010 h 21600"/>
                <a:gd name="CX160" fmla="*/ 4237 w 14030"/>
                <a:gd name="CY160" fmla="*/ 8018 h 21600"/>
                <a:gd name="CX161" fmla="*/ 4328 w 14030"/>
                <a:gd name="CY161" fmla="*/ 8093 h 21600"/>
                <a:gd name="CX162" fmla="*/ 4345 w 14030"/>
                <a:gd name="CY162" fmla="*/ 8217 h 21600"/>
                <a:gd name="CX163" fmla="*/ 4461 w 14030"/>
                <a:gd name="CY163" fmla="*/ 8458 h 21600"/>
                <a:gd name="CX164" fmla="*/ 4420 w 14030"/>
                <a:gd name="CY164" fmla="*/ 8599 h 21600"/>
                <a:gd name="CX165" fmla="*/ 4420 w 14030"/>
                <a:gd name="CY165" fmla="*/ 8839 h 21600"/>
                <a:gd name="CX166" fmla="*/ 4295 w 14030"/>
                <a:gd name="CY166" fmla="*/ 8947 h 21600"/>
                <a:gd name="CX167" fmla="*/ 4312 w 14030"/>
                <a:gd name="CY167" fmla="*/ 9046 h 21600"/>
                <a:gd name="CX168" fmla="*/ 4395 w 14030"/>
                <a:gd name="CY168" fmla="*/ 9212 h 21600"/>
                <a:gd name="CX169" fmla="*/ 4395 w 14030"/>
                <a:gd name="CY169" fmla="*/ 9312 h 21600"/>
                <a:gd name="CX170" fmla="*/ 4494 w 14030"/>
                <a:gd name="CY170" fmla="*/ 9502 h 21600"/>
                <a:gd name="CX171" fmla="*/ 4635 w 14030"/>
                <a:gd name="CY171" fmla="*/ 9519 h 21600"/>
                <a:gd name="CX172" fmla="*/ 4718 w 14030"/>
                <a:gd name="CY172" fmla="*/ 9560 h 21600"/>
                <a:gd name="CX173" fmla="*/ 4793 w 14030"/>
                <a:gd name="CY173" fmla="*/ 9585 h 21600"/>
                <a:gd name="CX174" fmla="*/ 4867 w 14030"/>
                <a:gd name="CY174" fmla="*/ 9668 h 21600"/>
                <a:gd name="CX175" fmla="*/ 4992 w 14030"/>
                <a:gd name="CY175" fmla="*/ 9834 h 21600"/>
                <a:gd name="CX176" fmla="*/ 5141 w 14030"/>
                <a:gd name="CY176" fmla="*/ 9884 h 21600"/>
                <a:gd name="CX177" fmla="*/ 5257 w 14030"/>
                <a:gd name="CY177" fmla="*/ 9867 h 21600"/>
                <a:gd name="CX178" fmla="*/ 5290 w 14030"/>
                <a:gd name="CY178" fmla="*/ 9718 h 21600"/>
                <a:gd name="CX179" fmla="*/ 5406 w 14030"/>
                <a:gd name="CY179" fmla="*/ 9668 h 21600"/>
                <a:gd name="CX180" fmla="*/ 5464 w 14030"/>
                <a:gd name="CY180" fmla="*/ 9577 h 21600"/>
                <a:gd name="CX181" fmla="*/ 5655 w 14030"/>
                <a:gd name="CY181" fmla="*/ 9469 h 21600"/>
                <a:gd name="CX182" fmla="*/ 5754 w 14030"/>
                <a:gd name="CY182" fmla="*/ 9469 h 21600"/>
                <a:gd name="CX183" fmla="*/ 5862 w 14030"/>
                <a:gd name="CY183" fmla="*/ 9461 h 21600"/>
                <a:gd name="CX184" fmla="*/ 5953 w 14030"/>
                <a:gd name="CY184" fmla="*/ 9361 h 21600"/>
                <a:gd name="CX185" fmla="*/ 6128 w 14030"/>
                <a:gd name="CY185" fmla="*/ 9262 h 21600"/>
                <a:gd name="CX186" fmla="*/ 6302 w 14030"/>
                <a:gd name="CY186" fmla="*/ 9254 h 21600"/>
                <a:gd name="CX187" fmla="*/ 6468 w 14030"/>
                <a:gd name="CY187" fmla="*/ 9303 h 21600"/>
                <a:gd name="CX188" fmla="*/ 6575 w 14030"/>
                <a:gd name="CY188" fmla="*/ 9353 h 21600"/>
                <a:gd name="CX189" fmla="*/ 6700 w 14030"/>
                <a:gd name="CY189" fmla="*/ 9544 h 21600"/>
                <a:gd name="CX190" fmla="*/ 6857 w 14030"/>
                <a:gd name="CY190" fmla="*/ 9560 h 21600"/>
                <a:gd name="CX191" fmla="*/ 7015 w 14030"/>
                <a:gd name="CY191" fmla="*/ 9544 h 21600"/>
                <a:gd name="CX192" fmla="*/ 7073 w 14030"/>
                <a:gd name="CY192" fmla="*/ 9652 h 21600"/>
                <a:gd name="CX193" fmla="*/ 7247 w 14030"/>
                <a:gd name="CY193" fmla="*/ 9743 h 21600"/>
                <a:gd name="CX194" fmla="*/ 7338 w 14030"/>
                <a:gd name="CY194" fmla="*/ 9909 h 21600"/>
                <a:gd name="CX195" fmla="*/ 7338 w 14030"/>
                <a:gd name="CY195" fmla="*/ 10050 h 21600"/>
                <a:gd name="CX196" fmla="*/ 7305 w 14030"/>
                <a:gd name="CY196" fmla="*/ 10191 h 21600"/>
                <a:gd name="CX197" fmla="*/ 7247 w 14030"/>
                <a:gd name="CY197" fmla="*/ 10406 h 21600"/>
                <a:gd name="CX198" fmla="*/ 7239 w 14030"/>
                <a:gd name="CY198" fmla="*/ 10506 h 21600"/>
                <a:gd name="CX199" fmla="*/ 7264 w 14030"/>
                <a:gd name="CY199" fmla="*/ 10597 h 21600"/>
                <a:gd name="CX200" fmla="*/ 7264 w 14030"/>
                <a:gd name="CY200" fmla="*/ 10854 h 21600"/>
                <a:gd name="CX201" fmla="*/ 7413 w 14030"/>
                <a:gd name="CY201" fmla="*/ 11119 h 21600"/>
                <a:gd name="CX202" fmla="*/ 7446 w 14030"/>
                <a:gd name="CY202" fmla="*/ 11244 h 21600"/>
                <a:gd name="CX203" fmla="*/ 7537 w 14030"/>
                <a:gd name="CY203" fmla="*/ 11401 h 21600"/>
                <a:gd name="CX204" fmla="*/ 7645 w 14030"/>
                <a:gd name="CY204" fmla="*/ 11484 h 21600"/>
                <a:gd name="CX205" fmla="*/ 7653 w 14030"/>
                <a:gd name="CY205" fmla="*/ 11550 h 21600"/>
                <a:gd name="CX206" fmla="*/ 7761 w 14030"/>
                <a:gd name="CY206" fmla="*/ 11749 h 21600"/>
                <a:gd name="CX207" fmla="*/ 7786 w 14030"/>
                <a:gd name="CY207" fmla="*/ 11932 h 21600"/>
                <a:gd name="CX208" fmla="*/ 7811 w 14030"/>
                <a:gd name="CY208" fmla="*/ 11998 h 21600"/>
                <a:gd name="CX209" fmla="*/ 7794 w 14030"/>
                <a:gd name="CY209" fmla="*/ 12114 h 21600"/>
                <a:gd name="CX210" fmla="*/ 7819 w 14030"/>
                <a:gd name="CY210" fmla="*/ 12181 h 21600"/>
                <a:gd name="CX211" fmla="*/ 7836 w 14030"/>
                <a:gd name="CY211" fmla="*/ 12479 h 21600"/>
                <a:gd name="CX212" fmla="*/ 7852 w 14030"/>
                <a:gd name="CY212" fmla="*/ 12711 h 21600"/>
                <a:gd name="CX213" fmla="*/ 7985 w 14030"/>
                <a:gd name="CY213" fmla="*/ 12910 h 21600"/>
                <a:gd name="CX214" fmla="*/ 8101 w 14030"/>
                <a:gd name="CY214" fmla="*/ 12910 h 21600"/>
                <a:gd name="CX215" fmla="*/ 8184 w 14030"/>
                <a:gd name="CY215" fmla="*/ 12877 h 21600"/>
                <a:gd name="CX216" fmla="*/ 8250 w 14030"/>
                <a:gd name="CY216" fmla="*/ 12860 h 21600"/>
                <a:gd name="CX217" fmla="*/ 8341 w 14030"/>
                <a:gd name="CY217" fmla="*/ 12885 h 21600"/>
                <a:gd name="CX218" fmla="*/ 8466 w 14030"/>
                <a:gd name="CY218" fmla="*/ 12993 h 21600"/>
                <a:gd name="CX219" fmla="*/ 8590 w 14030"/>
                <a:gd name="CY219" fmla="*/ 13151 h 21600"/>
                <a:gd name="CX220" fmla="*/ 8740 w 14030"/>
                <a:gd name="CY220" fmla="*/ 13474 h 21600"/>
                <a:gd name="CX221" fmla="*/ 8930 w 14030"/>
                <a:gd name="CY221" fmla="*/ 13557 h 21600"/>
                <a:gd name="CX222" fmla="*/ 9560 w 14030"/>
                <a:gd name="CY222" fmla="*/ 13557 h 21600"/>
                <a:gd name="CX223" fmla="*/ 9751 w 14030"/>
                <a:gd name="CY223" fmla="*/ 13648 h 21600"/>
                <a:gd name="CX224" fmla="*/ 9950 w 14030"/>
                <a:gd name="CY224" fmla="*/ 13632 h 21600"/>
                <a:gd name="CX225" fmla="*/ 10091 w 14030"/>
                <a:gd name="CY225" fmla="*/ 13698 h 21600"/>
                <a:gd name="CX226" fmla="*/ 10232 w 14030"/>
                <a:gd name="CY226" fmla="*/ 13831 h 21600"/>
                <a:gd name="CX227" fmla="*/ 10373 w 14030"/>
                <a:gd name="CY227" fmla="*/ 13831 h 21600"/>
                <a:gd name="CX228" fmla="*/ 10481 w 14030"/>
                <a:gd name="CY228" fmla="*/ 13657 h 21600"/>
                <a:gd name="CX229" fmla="*/ 10655 w 14030"/>
                <a:gd name="CY229" fmla="*/ 13574 h 21600"/>
                <a:gd name="CX230" fmla="*/ 10696 w 14030"/>
                <a:gd name="CY230" fmla="*/ 13449 h 21600"/>
                <a:gd name="CX231" fmla="*/ 10771 w 14030"/>
                <a:gd name="CY231" fmla="*/ 13383 h 21600"/>
                <a:gd name="CX232" fmla="*/ 10920 w 14030"/>
                <a:gd name="CY232" fmla="*/ 13325 h 21600"/>
                <a:gd name="CX233" fmla="*/ 10945 w 14030"/>
                <a:gd name="CY233" fmla="*/ 13225 h 21600"/>
                <a:gd name="CX234" fmla="*/ 10987 w 14030"/>
                <a:gd name="CY234" fmla="*/ 13126 h 21600"/>
                <a:gd name="CX235" fmla="*/ 11078 w 14030"/>
                <a:gd name="CY235" fmla="*/ 13060 h 21600"/>
                <a:gd name="CX236" fmla="*/ 11152 w 14030"/>
                <a:gd name="CY236" fmla="*/ 13043 h 21600"/>
                <a:gd name="CX237" fmla="*/ 11194 w 14030"/>
                <a:gd name="CY237" fmla="*/ 13043 h 21600"/>
                <a:gd name="CX238" fmla="*/ 11103 w 14030"/>
                <a:gd name="CY238" fmla="*/ 13275 h 21600"/>
                <a:gd name="CX239" fmla="*/ 11119 w 14030"/>
                <a:gd name="CY239" fmla="*/ 13449 h 21600"/>
                <a:gd name="CX240" fmla="*/ 11285 w 14030"/>
                <a:gd name="CY240" fmla="*/ 13822 h 21600"/>
                <a:gd name="CX241" fmla="*/ 11268 w 14030"/>
                <a:gd name="CY241" fmla="*/ 13980 h 21600"/>
                <a:gd name="CX242" fmla="*/ 11335 w 14030"/>
                <a:gd name="CY242" fmla="*/ 14088 h 21600"/>
                <a:gd name="CX243" fmla="*/ 11526 w 14030"/>
                <a:gd name="CY243" fmla="*/ 14154 h 21600"/>
                <a:gd name="CX244" fmla="*/ 11567 w 14030"/>
                <a:gd name="CY244" fmla="*/ 14353 h 21600"/>
                <a:gd name="CX245" fmla="*/ 11592 w 14030"/>
                <a:gd name="CY245" fmla="*/ 14403 h 21600"/>
                <a:gd name="CX246" fmla="*/ 11675 w 14030"/>
                <a:gd name="CY246" fmla="*/ 14370 h 21600"/>
                <a:gd name="CX247" fmla="*/ 11849 w 14030"/>
                <a:gd name="CY247" fmla="*/ 14320 h 21600"/>
                <a:gd name="CX248" fmla="*/ 11990 w 14030"/>
                <a:gd name="CY248" fmla="*/ 14345 h 21600"/>
                <a:gd name="CX249" fmla="*/ 12073 w 14030"/>
                <a:gd name="CY249" fmla="*/ 14204 h 21600"/>
                <a:gd name="CX250" fmla="*/ 12214 w 14030"/>
                <a:gd name="CY250" fmla="*/ 14403 h 21600"/>
                <a:gd name="CX251" fmla="*/ 12446 w 14030"/>
                <a:gd name="CY251" fmla="*/ 14477 h 21600"/>
                <a:gd name="CX252" fmla="*/ 12512 w 14030"/>
                <a:gd name="CY252" fmla="*/ 14593 h 21600"/>
                <a:gd name="CX253" fmla="*/ 12645 w 14030"/>
                <a:gd name="CY253" fmla="*/ 14627 h 21600"/>
                <a:gd name="CX254" fmla="*/ 12637 w 14030"/>
                <a:gd name="CY254" fmla="*/ 14643 h 21600"/>
                <a:gd name="CX255" fmla="*/ 12711 w 14030"/>
                <a:gd name="CY255" fmla="*/ 14627 h 21600"/>
                <a:gd name="CX256" fmla="*/ 13084 w 14030"/>
                <a:gd name="CY256" fmla="*/ 14676 h 21600"/>
                <a:gd name="CX257" fmla="*/ 13167 w 14030"/>
                <a:gd name="CY257" fmla="*/ 14925 h 21600"/>
                <a:gd name="CX258" fmla="*/ 13283 w 14030"/>
                <a:gd name="CY258" fmla="*/ 15016 h 21600"/>
                <a:gd name="CX259" fmla="*/ 13408 w 14030"/>
                <a:gd name="CY259" fmla="*/ 14975 h 21600"/>
                <a:gd name="CX260" fmla="*/ 13640 w 14030"/>
                <a:gd name="CY260" fmla="*/ 15000 h 21600"/>
                <a:gd name="CX261" fmla="*/ 13905 w 14030"/>
                <a:gd name="CY261" fmla="*/ 14942 h 21600"/>
                <a:gd name="CX262" fmla="*/ 13938 w 14030"/>
                <a:gd name="CY262" fmla="*/ 15124 h 21600"/>
                <a:gd name="CX263" fmla="*/ 14030 w 14030"/>
                <a:gd name="CY263" fmla="*/ 15373 h 21600"/>
                <a:gd name="CX264" fmla="*/ 13930 w 14030"/>
                <a:gd name="CY264" fmla="*/ 15365 h 21600"/>
                <a:gd name="CX265" fmla="*/ 13930 w 14030"/>
                <a:gd name="CY265" fmla="*/ 15448 h 21600"/>
                <a:gd name="CX266" fmla="*/ 13980 w 14030"/>
                <a:gd name="CY266" fmla="*/ 15514 h 21600"/>
                <a:gd name="CX267" fmla="*/ 13938 w 14030"/>
                <a:gd name="CY267" fmla="*/ 15547 h 21600"/>
                <a:gd name="CX268" fmla="*/ 13831 w 14030"/>
                <a:gd name="CY268" fmla="*/ 15514 h 21600"/>
                <a:gd name="CX269" fmla="*/ 13681 w 14030"/>
                <a:gd name="CY269" fmla="*/ 15489 h 21600"/>
                <a:gd name="CX270" fmla="*/ 13292 w 14030"/>
                <a:gd name="CY270" fmla="*/ 15472 h 21600"/>
                <a:gd name="CX271" fmla="*/ 13084 w 14030"/>
                <a:gd name="CY271" fmla="*/ 15539 h 21600"/>
                <a:gd name="CX272" fmla="*/ 12844 w 14030"/>
                <a:gd name="CY272" fmla="*/ 15572 h 21600"/>
                <a:gd name="CX273" fmla="*/ 12744 w 14030"/>
                <a:gd name="CY273" fmla="*/ 15622 h 21600"/>
                <a:gd name="CX274" fmla="*/ 12562 w 14030"/>
                <a:gd name="CY274" fmla="*/ 15663 h 21600"/>
                <a:gd name="CX275" fmla="*/ 12338 w 14030"/>
                <a:gd name="CY275" fmla="*/ 15912 h 21600"/>
                <a:gd name="CX276" fmla="*/ 12139 w 14030"/>
                <a:gd name="CY276" fmla="*/ 15962 h 21600"/>
                <a:gd name="CX277" fmla="*/ 11990 w 14030"/>
                <a:gd name="CY277" fmla="*/ 16161 h 21600"/>
                <a:gd name="CX278" fmla="*/ 11948 w 14030"/>
                <a:gd name="CY278" fmla="*/ 16293 h 21600"/>
                <a:gd name="CX279" fmla="*/ 11899 w 14030"/>
                <a:gd name="CY279" fmla="*/ 16484 h 21600"/>
                <a:gd name="CX280" fmla="*/ 11890 w 14030"/>
                <a:gd name="CY280" fmla="*/ 16592 h 21600"/>
                <a:gd name="CX281" fmla="*/ 11799 w 14030"/>
                <a:gd name="CY281" fmla="*/ 16633 h 21600"/>
                <a:gd name="CX282" fmla="*/ 11749 w 14030"/>
                <a:gd name="CY282" fmla="*/ 16716 h 21600"/>
                <a:gd name="CX283" fmla="*/ 11683 w 14030"/>
                <a:gd name="CY283" fmla="*/ 16758 h 21600"/>
                <a:gd name="CX284" fmla="*/ 11642 w 14030"/>
                <a:gd name="CY284" fmla="*/ 16857 h 21600"/>
                <a:gd name="CX285" fmla="*/ 11650 w 14030"/>
                <a:gd name="CY285" fmla="*/ 16923 h 21600"/>
                <a:gd name="CX286" fmla="*/ 11476 w 14030"/>
                <a:gd name="CY286" fmla="*/ 17064 h 21600"/>
                <a:gd name="CX287" fmla="*/ 11219 w 14030"/>
                <a:gd name="CY287" fmla="*/ 17263 h 21600"/>
                <a:gd name="CX288" fmla="*/ 11053 w 14030"/>
                <a:gd name="CY288" fmla="*/ 17454 h 21600"/>
                <a:gd name="CX289" fmla="*/ 10953 w 14030"/>
                <a:gd name="CY289" fmla="*/ 17487 h 21600"/>
                <a:gd name="CX290" fmla="*/ 10953 w 14030"/>
                <a:gd name="CY290" fmla="*/ 17678 h 21600"/>
                <a:gd name="CX291" fmla="*/ 10920 w 14030"/>
                <a:gd name="CY291" fmla="*/ 17670 h 21600"/>
                <a:gd name="CX292" fmla="*/ 10854 w 14030"/>
                <a:gd name="CY292" fmla="*/ 17554 h 21600"/>
                <a:gd name="CX293" fmla="*/ 10837 w 14030"/>
                <a:gd name="CY293" fmla="*/ 17703 h 21600"/>
                <a:gd name="CX294" fmla="*/ 10788 w 14030"/>
                <a:gd name="CY294" fmla="*/ 17711 h 21600"/>
                <a:gd name="CX295" fmla="*/ 10754 w 14030"/>
                <a:gd name="CY295" fmla="*/ 17570 h 21600"/>
                <a:gd name="CX296" fmla="*/ 10696 w 14030"/>
                <a:gd name="CY296" fmla="*/ 17562 h 21600"/>
                <a:gd name="CX297" fmla="*/ 10547 w 14030"/>
                <a:gd name="CY297" fmla="*/ 17711 h 21600"/>
                <a:gd name="CX298" fmla="*/ 10622 w 14030"/>
                <a:gd name="CY298" fmla="*/ 17819 h 21600"/>
                <a:gd name="CX299" fmla="*/ 10589 w 14030"/>
                <a:gd name="CY299" fmla="*/ 17869 h 21600"/>
                <a:gd name="CX300" fmla="*/ 10456 w 14030"/>
                <a:gd name="CY300" fmla="*/ 17769 h 21600"/>
                <a:gd name="CX301" fmla="*/ 10373 w 14030"/>
                <a:gd name="CY301" fmla="*/ 17860 h 21600"/>
                <a:gd name="CX302" fmla="*/ 10439 w 14030"/>
                <a:gd name="CY302" fmla="*/ 17877 h 21600"/>
                <a:gd name="CX303" fmla="*/ 10522 w 14030"/>
                <a:gd name="CY303" fmla="*/ 17952 h 21600"/>
                <a:gd name="CX304" fmla="*/ 10448 w 14030"/>
                <a:gd name="CY304" fmla="*/ 18176 h 21600"/>
                <a:gd name="CX305" fmla="*/ 10332 w 14030"/>
                <a:gd name="CY305" fmla="*/ 18200 h 21600"/>
                <a:gd name="CX306" fmla="*/ 10340 w 14030"/>
                <a:gd name="CY306" fmla="*/ 18308 h 21600"/>
                <a:gd name="CX307" fmla="*/ 10332 w 14030"/>
                <a:gd name="CY307" fmla="*/ 18466 h 21600"/>
                <a:gd name="CX308" fmla="*/ 10398 w 14030"/>
                <a:gd name="CY308" fmla="*/ 18466 h 21600"/>
                <a:gd name="CX309" fmla="*/ 10406 w 14030"/>
                <a:gd name="CY309" fmla="*/ 18681 h 21600"/>
                <a:gd name="CX310" fmla="*/ 10356 w 14030"/>
                <a:gd name="CY310" fmla="*/ 18706 h 21600"/>
                <a:gd name="CX311" fmla="*/ 10406 w 14030"/>
                <a:gd name="CY311" fmla="*/ 18872 h 21600"/>
                <a:gd name="CX312" fmla="*/ 10456 w 14030"/>
                <a:gd name="CY312" fmla="*/ 18955 h 21600"/>
                <a:gd name="CX313" fmla="*/ 10406 w 14030"/>
                <a:gd name="CY313" fmla="*/ 19030 h 21600"/>
                <a:gd name="CX314" fmla="*/ 10547 w 14030"/>
                <a:gd name="CY314" fmla="*/ 19121 h 21600"/>
                <a:gd name="CX315" fmla="*/ 10638 w 14030"/>
                <a:gd name="CY315" fmla="*/ 19121 h 21600"/>
                <a:gd name="CX316" fmla="*/ 10746 w 14030"/>
                <a:gd name="CY316" fmla="*/ 19013 h 21600"/>
                <a:gd name="CX317" fmla="*/ 10746 w 14030"/>
                <a:gd name="CY317" fmla="*/ 18872 h 21600"/>
                <a:gd name="CX318" fmla="*/ 10680 w 14030"/>
                <a:gd name="CY318" fmla="*/ 18781 h 21600"/>
                <a:gd name="CX319" fmla="*/ 10589 w 14030"/>
                <a:gd name="CY319" fmla="*/ 18781 h 21600"/>
                <a:gd name="CX320" fmla="*/ 10506 w 14030"/>
                <a:gd name="CY320" fmla="*/ 18665 h 21600"/>
                <a:gd name="CX321" fmla="*/ 10506 w 14030"/>
                <a:gd name="CY321" fmla="*/ 18582 h 21600"/>
                <a:gd name="CX322" fmla="*/ 10531 w 14030"/>
                <a:gd name="CY322" fmla="*/ 18466 h 21600"/>
                <a:gd name="CX323" fmla="*/ 10531 w 14030"/>
                <a:gd name="CY323" fmla="*/ 18366 h 21600"/>
                <a:gd name="CX324" fmla="*/ 10788 w 14030"/>
                <a:gd name="CY324" fmla="*/ 18366 h 21600"/>
                <a:gd name="CX325" fmla="*/ 10904 w 14030"/>
                <a:gd name="CY325" fmla="*/ 18424 h 21600"/>
                <a:gd name="CX326" fmla="*/ 10987 w 14030"/>
                <a:gd name="CY326" fmla="*/ 18375 h 21600"/>
                <a:gd name="CX327" fmla="*/ 10978 w 14030"/>
                <a:gd name="CY327" fmla="*/ 18308 h 21600"/>
                <a:gd name="CX328" fmla="*/ 10937 w 14030"/>
                <a:gd name="CY328" fmla="*/ 18250 h 21600"/>
                <a:gd name="CX329" fmla="*/ 10920 w 14030"/>
                <a:gd name="CY329" fmla="*/ 18200 h 21600"/>
                <a:gd name="CX330" fmla="*/ 10987 w 14030"/>
                <a:gd name="CY330" fmla="*/ 18151 h 21600"/>
                <a:gd name="CX331" fmla="*/ 11069 w 14030"/>
                <a:gd name="CY331" fmla="*/ 18167 h 21600"/>
                <a:gd name="CX332" fmla="*/ 11318 w 14030"/>
                <a:gd name="CY332" fmla="*/ 18424 h 21600"/>
                <a:gd name="CX333" fmla="*/ 11302 w 14030"/>
                <a:gd name="CY333" fmla="*/ 18507 h 21600"/>
                <a:gd name="CX334" fmla="*/ 11186 w 14030"/>
                <a:gd name="CY334" fmla="*/ 18615 h 21600"/>
                <a:gd name="CX335" fmla="*/ 11194 w 14030"/>
                <a:gd name="CY335" fmla="*/ 18797 h 21600"/>
                <a:gd name="CX336" fmla="*/ 11028 w 14030"/>
                <a:gd name="CY336" fmla="*/ 19054 h 21600"/>
                <a:gd name="CX337" fmla="*/ 10788 w 14030"/>
                <a:gd name="CY337" fmla="*/ 19295 h 21600"/>
                <a:gd name="CX338" fmla="*/ 10622 w 14030"/>
                <a:gd name="CY338" fmla="*/ 19444 h 21600"/>
                <a:gd name="CX339" fmla="*/ 10191 w 14030"/>
                <a:gd name="CY339" fmla="*/ 19693 h 21600"/>
                <a:gd name="CX340" fmla="*/ 9934 w 14030"/>
                <a:gd name="CY340" fmla="*/ 19809 h 21600"/>
                <a:gd name="CX341" fmla="*/ 9544 w 14030"/>
                <a:gd name="CY341" fmla="*/ 19991 h 21600"/>
                <a:gd name="CX342" fmla="*/ 9212 w 14030"/>
                <a:gd name="CY342" fmla="*/ 20099 h 21600"/>
                <a:gd name="CX343" fmla="*/ 8798 w 14030"/>
                <a:gd name="CY343" fmla="*/ 20224 h 21600"/>
                <a:gd name="CX344" fmla="*/ 8433 w 14030"/>
                <a:gd name="CY344" fmla="*/ 20306 h 21600"/>
                <a:gd name="CX345" fmla="*/ 8292 w 14030"/>
                <a:gd name="CY345" fmla="*/ 20323 h 21600"/>
                <a:gd name="CX346" fmla="*/ 8060 w 14030"/>
                <a:gd name="CY346" fmla="*/ 20489 h 21600"/>
                <a:gd name="CX347" fmla="*/ 7902 w 14030"/>
                <a:gd name="CY347" fmla="*/ 20738 h 21600"/>
                <a:gd name="CX348" fmla="*/ 7786 w 14030"/>
                <a:gd name="CY348" fmla="*/ 20713 h 21600"/>
                <a:gd name="CX349" fmla="*/ 7769 w 14030"/>
                <a:gd name="CY349" fmla="*/ 20771 h 21600"/>
                <a:gd name="CX350" fmla="*/ 7272 w 14030"/>
                <a:gd name="CY350" fmla="*/ 20870 h 21600"/>
                <a:gd name="CX351" fmla="*/ 6940 w 14030"/>
                <a:gd name="CY351" fmla="*/ 20995 h 21600"/>
                <a:gd name="CX352" fmla="*/ 6816 w 14030"/>
                <a:gd name="CY352" fmla="*/ 21102 h 21600"/>
                <a:gd name="CX353" fmla="*/ 6808 w 14030"/>
                <a:gd name="CY353" fmla="*/ 21368 h 21600"/>
                <a:gd name="CX354" fmla="*/ 6758 w 14030"/>
                <a:gd name="CY354" fmla="*/ 21451 h 21600"/>
                <a:gd name="CX355" fmla="*/ 6609 w 14030"/>
                <a:gd name="CY355" fmla="*/ 21442 h 21600"/>
                <a:gd name="CX356" fmla="*/ 6542 w 14030"/>
                <a:gd name="CY356" fmla="*/ 21600 h 21600"/>
                <a:gd name="CX357" fmla="*/ 6459 w 14030"/>
                <a:gd name="CY357" fmla="*/ 21550 h 21600"/>
                <a:gd name="CX358" fmla="*/ 6401 w 14030"/>
                <a:gd name="CY358" fmla="*/ 21467 h 21600"/>
                <a:gd name="CX359" fmla="*/ 6426 w 14030"/>
                <a:gd name="CY359" fmla="*/ 21310 h 21600"/>
                <a:gd name="CX360" fmla="*/ 6219 w 14030"/>
                <a:gd name="CY360" fmla="*/ 21260 h 21600"/>
                <a:gd name="CX361" fmla="*/ 6103 w 14030"/>
                <a:gd name="CY361" fmla="*/ 21119 h 21600"/>
                <a:gd name="CX362" fmla="*/ 6012 w 14030"/>
                <a:gd name="CY362" fmla="*/ 20903 h 21600"/>
                <a:gd name="CX363" fmla="*/ 5895 w 14030"/>
                <a:gd name="CY363" fmla="*/ 21003 h 21600"/>
                <a:gd name="CX364" fmla="*/ 5779 w 14030"/>
                <a:gd name="CY364" fmla="*/ 21011 h 21600"/>
                <a:gd name="CX365" fmla="*/ 5771 w 14030"/>
                <a:gd name="CY365" fmla="*/ 20796 h 21600"/>
                <a:gd name="CX366" fmla="*/ 5730 w 14030"/>
                <a:gd name="CY366" fmla="*/ 20696 h 21600"/>
                <a:gd name="CX367" fmla="*/ 5580 w 14030"/>
                <a:gd name="CY367" fmla="*/ 20638 h 21600"/>
                <a:gd name="CX368" fmla="*/ 5323 w 14030"/>
                <a:gd name="CY368" fmla="*/ 20597 h 21600"/>
                <a:gd name="CX369" fmla="*/ 5240 w 14030"/>
                <a:gd name="CY369" fmla="*/ 20514 h 21600"/>
                <a:gd name="CX370" fmla="*/ 5191 w 14030"/>
                <a:gd name="CY370" fmla="*/ 20166 h 21600"/>
                <a:gd name="CX371" fmla="*/ 5066 w 14030"/>
                <a:gd name="CY371" fmla="*/ 20066 h 21600"/>
                <a:gd name="CX372" fmla="*/ 5058 w 14030"/>
                <a:gd name="CY372" fmla="*/ 19859 h 21600"/>
                <a:gd name="CX373" fmla="*/ 4975 w 14030"/>
                <a:gd name="CY373" fmla="*/ 19792 h 21600"/>
                <a:gd name="CX374" fmla="*/ 4925 w 14030"/>
                <a:gd name="CY374" fmla="*/ 19593 h 21600"/>
                <a:gd name="CX375" fmla="*/ 4892 w 14030"/>
                <a:gd name="CY375" fmla="*/ 19519 h 21600"/>
                <a:gd name="CX376" fmla="*/ 4759 w 14030"/>
                <a:gd name="CY376" fmla="*/ 19502 h 21600"/>
                <a:gd name="CX377" fmla="*/ 4527 w 14030"/>
                <a:gd name="CY377" fmla="*/ 19394 h 21600"/>
                <a:gd name="CX378" fmla="*/ 4585 w 14030"/>
                <a:gd name="CY378" fmla="*/ 19278 h 21600"/>
                <a:gd name="CX379" fmla="*/ 4469 w 14030"/>
                <a:gd name="CY379" fmla="*/ 19112 h 21600"/>
                <a:gd name="CX380" fmla="*/ 4411 w 14030"/>
                <a:gd name="CY380" fmla="*/ 18930 h 21600"/>
                <a:gd name="CX381" fmla="*/ 4237 w 14030"/>
                <a:gd name="CY381" fmla="*/ 18880 h 21600"/>
                <a:gd name="CX382" fmla="*/ 4121 w 14030"/>
                <a:gd name="CY382" fmla="*/ 18913 h 21600"/>
                <a:gd name="CX383" fmla="*/ 3963 w 14030"/>
                <a:gd name="CY383" fmla="*/ 18855 h 21600"/>
                <a:gd name="CX384" fmla="*/ 3847 w 14030"/>
                <a:gd name="CY384" fmla="*/ 18565 h 21600"/>
                <a:gd name="CX385" fmla="*/ 3731 w 14030"/>
                <a:gd name="CY385" fmla="*/ 18499 h 21600"/>
                <a:gd name="CX386" fmla="*/ 3574 w 14030"/>
                <a:gd name="CY386" fmla="*/ 18466 h 21600"/>
                <a:gd name="CX387" fmla="*/ 3524 w 14030"/>
                <a:gd name="CY387" fmla="*/ 18383 h 21600"/>
                <a:gd name="CX388" fmla="*/ 3416 w 14030"/>
                <a:gd name="CY388" fmla="*/ 18449 h 21600"/>
                <a:gd name="CX389" fmla="*/ 3267 w 14030"/>
                <a:gd name="CY389" fmla="*/ 18433 h 21600"/>
                <a:gd name="CX390" fmla="*/ 3300 w 14030"/>
                <a:gd name="CY390" fmla="*/ 18217 h 21600"/>
                <a:gd name="CX391" fmla="*/ 3217 w 14030"/>
                <a:gd name="CY391" fmla="*/ 18217 h 21600"/>
                <a:gd name="CX392" fmla="*/ 3118 w 14030"/>
                <a:gd name="CY392" fmla="*/ 18300 h 21600"/>
                <a:gd name="CX393" fmla="*/ 2952 w 14030"/>
                <a:gd name="CY393" fmla="*/ 18325 h 21600"/>
                <a:gd name="CX394" fmla="*/ 2844 w 14030"/>
                <a:gd name="CY394" fmla="*/ 18325 h 21600"/>
                <a:gd name="CX395" fmla="*/ 2695 w 14030"/>
                <a:gd name="CY395" fmla="*/ 18275 h 21600"/>
                <a:gd name="CX396" fmla="*/ 2570 w 14030"/>
                <a:gd name="CY396" fmla="*/ 18126 h 21600"/>
                <a:gd name="CX397" fmla="*/ 2678 w 14030"/>
                <a:gd name="CY397" fmla="*/ 17786 h 21600"/>
                <a:gd name="CX398" fmla="*/ 2720 w 14030"/>
                <a:gd name="CY398" fmla="*/ 17719 h 21600"/>
                <a:gd name="CX399" fmla="*/ 2695 w 14030"/>
                <a:gd name="CY399" fmla="*/ 17520 h 21600"/>
                <a:gd name="CX400" fmla="*/ 2794 w 14030"/>
                <a:gd name="CY400" fmla="*/ 17512 h 21600"/>
                <a:gd name="CX401" fmla="*/ 2778 w 14030"/>
                <a:gd name="CY401" fmla="*/ 17363 h 21600"/>
                <a:gd name="CX402" fmla="*/ 2902 w 14030"/>
                <a:gd name="CY402" fmla="*/ 17114 h 21600"/>
                <a:gd name="CX403" fmla="*/ 2944 w 14030"/>
                <a:gd name="CY403" fmla="*/ 17006 h 21600"/>
                <a:gd name="CX404" fmla="*/ 2927 w 14030"/>
                <a:gd name="CY404" fmla="*/ 16857 h 21600"/>
                <a:gd name="CX405" fmla="*/ 2977 w 14030"/>
                <a:gd name="CY405" fmla="*/ 16633 h 21600"/>
                <a:gd name="CX406" fmla="*/ 3143 w 14030"/>
                <a:gd name="CY406" fmla="*/ 16517 h 21600"/>
                <a:gd name="CX407" fmla="*/ 2935 w 14030"/>
                <a:gd name="CY407" fmla="*/ 16310 h 21600"/>
                <a:gd name="CX408" fmla="*/ 2894 w 14030"/>
                <a:gd name="CY408" fmla="*/ 16078 h 21600"/>
                <a:gd name="CX409" fmla="*/ 2579 w 14030"/>
                <a:gd name="CY409" fmla="*/ 15862 h 21600"/>
                <a:gd name="CX410" fmla="*/ 2637 w 14030"/>
                <a:gd name="CY410" fmla="*/ 15763 h 21600"/>
                <a:gd name="CX411" fmla="*/ 2645 w 14030"/>
                <a:gd name="CY411" fmla="*/ 15580 h 21600"/>
                <a:gd name="CX412" fmla="*/ 2703 w 14030"/>
                <a:gd name="CY412" fmla="*/ 15439 h 21600"/>
                <a:gd name="CX413" fmla="*/ 2695 w 14030"/>
                <a:gd name="CY413" fmla="*/ 15298 h 21600"/>
                <a:gd name="CX414" fmla="*/ 2504 w 14030"/>
                <a:gd name="CY414" fmla="*/ 14917 h 21600"/>
                <a:gd name="CX415" fmla="*/ 2521 w 14030"/>
                <a:gd name="CY415" fmla="*/ 14743 h 21600"/>
                <a:gd name="CX416" fmla="*/ 2587 w 14030"/>
                <a:gd name="CY416" fmla="*/ 14593 h 21600"/>
                <a:gd name="CX417" fmla="*/ 2720 w 14030"/>
                <a:gd name="CY417" fmla="*/ 14577 h 21600"/>
                <a:gd name="CX418" fmla="*/ 2786 w 14030"/>
                <a:gd name="CY418" fmla="*/ 14494 h 21600"/>
                <a:gd name="CX419" fmla="*/ 2919 w 14030"/>
                <a:gd name="CY419" fmla="*/ 14444 h 21600"/>
                <a:gd name="CX420" fmla="*/ 3167 w 14030"/>
                <a:gd name="CY420" fmla="*/ 14453 h 21600"/>
                <a:gd name="CX421" fmla="*/ 3284 w 14030"/>
                <a:gd name="CY421" fmla="*/ 14353 h 21600"/>
                <a:gd name="CX422" fmla="*/ 3325 w 14030"/>
                <a:gd name="CY422" fmla="*/ 14278 h 21600"/>
                <a:gd name="CX423" fmla="*/ 3342 w 14030"/>
                <a:gd name="CY423" fmla="*/ 14146 h 21600"/>
                <a:gd name="CX424" fmla="*/ 3731 w 14030"/>
                <a:gd name="CY424" fmla="*/ 14104 h 21600"/>
                <a:gd name="CX425" fmla="*/ 3847 w 14030"/>
                <a:gd name="CY425" fmla="*/ 13797 h 21600"/>
                <a:gd name="CX426" fmla="*/ 3997 w 14030"/>
                <a:gd name="CY426" fmla="*/ 13598 h 21600"/>
                <a:gd name="CX427" fmla="*/ 4013 w 14030"/>
                <a:gd name="CY427" fmla="*/ 13524 h 21600"/>
                <a:gd name="CX428" fmla="*/ 3988 w 14030"/>
                <a:gd name="CY428" fmla="*/ 13441 h 21600"/>
                <a:gd name="CX429" fmla="*/ 3839 w 14030"/>
                <a:gd name="CY429" fmla="*/ 13391 h 21600"/>
                <a:gd name="CX430" fmla="*/ 3549 w 14030"/>
                <a:gd name="CY430" fmla="*/ 13051 h 21600"/>
                <a:gd name="CX431" fmla="*/ 3532 w 14030"/>
                <a:gd name="CY431" fmla="*/ 12836 h 21600"/>
                <a:gd name="CX432" fmla="*/ 3491 w 14030"/>
                <a:gd name="CY432" fmla="*/ 12753 h 21600"/>
                <a:gd name="CX433" fmla="*/ 3366 w 14030"/>
                <a:gd name="CY433" fmla="*/ 12736 h 21600"/>
                <a:gd name="CX434" fmla="*/ 3292 w 14030"/>
                <a:gd name="CY434" fmla="*/ 12844 h 21600"/>
                <a:gd name="CX435" fmla="*/ 3126 w 14030"/>
                <a:gd name="CY435" fmla="*/ 12827 h 21600"/>
                <a:gd name="CX436" fmla="*/ 3126 w 14030"/>
                <a:gd name="CY436" fmla="*/ 12902 h 21600"/>
                <a:gd name="CX437" fmla="*/ 3002 w 14030"/>
                <a:gd name="CY437" fmla="*/ 12952 h 21600"/>
                <a:gd name="CX438" fmla="*/ 2993 w 14030"/>
                <a:gd name="CY438" fmla="*/ 13051 h 21600"/>
                <a:gd name="CX439" fmla="*/ 2869 w 14030"/>
                <a:gd name="CY439" fmla="*/ 13184 h 21600"/>
                <a:gd name="CX440" fmla="*/ 2720 w 14030"/>
                <a:gd name="CY440" fmla="*/ 13159 h 21600"/>
                <a:gd name="CX441" fmla="*/ 2670 w 14030"/>
                <a:gd name="CY441" fmla="*/ 13051 h 21600"/>
                <a:gd name="CX442" fmla="*/ 2620 w 14030"/>
                <a:gd name="CY442" fmla="*/ 13026 h 21600"/>
                <a:gd name="CX443" fmla="*/ 2504 w 14030"/>
                <a:gd name="CY443" fmla="*/ 13026 h 21600"/>
                <a:gd name="CX444" fmla="*/ 2429 w 14030"/>
                <a:gd name="CY444" fmla="*/ 12902 h 21600"/>
                <a:gd name="CX445" fmla="*/ 2446 w 14030"/>
                <a:gd name="CY445" fmla="*/ 12794 h 21600"/>
                <a:gd name="CX446" fmla="*/ 2529 w 14030"/>
                <a:gd name="CY446" fmla="*/ 12695 h 21600"/>
                <a:gd name="CX447" fmla="*/ 2628 w 14030"/>
                <a:gd name="CY447" fmla="*/ 12678 h 21600"/>
                <a:gd name="CX448" fmla="*/ 2620 w 14030"/>
                <a:gd name="CY448" fmla="*/ 12595 h 21600"/>
                <a:gd name="CX449" fmla="*/ 2570 w 14030"/>
                <a:gd name="CY449" fmla="*/ 12529 h 21600"/>
                <a:gd name="CX450" fmla="*/ 2570 w 14030"/>
                <a:gd name="CY450" fmla="*/ 12388 h 21600"/>
                <a:gd name="CX451" fmla="*/ 2670 w 14030"/>
                <a:gd name="CY451" fmla="*/ 12255 h 21600"/>
                <a:gd name="CX452" fmla="*/ 2753 w 14030"/>
                <a:gd name="CY452" fmla="*/ 12263 h 21600"/>
                <a:gd name="CX453" fmla="*/ 2794 w 14030"/>
                <a:gd name="CY453" fmla="*/ 12131 h 21600"/>
                <a:gd name="CX454" fmla="*/ 2952 w 14030"/>
                <a:gd name="CY454" fmla="*/ 12040 h 21600"/>
                <a:gd name="CX455" fmla="*/ 2977 w 14030"/>
                <a:gd name="CY455" fmla="*/ 11915 h 21600"/>
                <a:gd name="CX456" fmla="*/ 2968 w 14030"/>
                <a:gd name="CY456" fmla="*/ 11849 h 21600"/>
                <a:gd name="CX457" fmla="*/ 3002 w 14030"/>
                <a:gd name="CY457" fmla="*/ 11633 h 21600"/>
                <a:gd name="CX458" fmla="*/ 2952 w 14030"/>
                <a:gd name="CY458" fmla="*/ 11534 h 21600"/>
                <a:gd name="CX459" fmla="*/ 2877 w 14030"/>
                <a:gd name="CY459" fmla="*/ 11459 h 21600"/>
                <a:gd name="CX460" fmla="*/ 2769 w 14030"/>
                <a:gd name="CY460" fmla="*/ 11393 h 21600"/>
                <a:gd name="CX461" fmla="*/ 2687 w 14030"/>
                <a:gd name="CY461" fmla="*/ 11434 h 21600"/>
                <a:gd name="CX462" fmla="*/ 2446 w 14030"/>
                <a:gd name="CY462" fmla="*/ 11210 h 21600"/>
                <a:gd name="CX463" fmla="*/ 2280 w 14030"/>
                <a:gd name="CY463" fmla="*/ 11119 h 21600"/>
                <a:gd name="CX464" fmla="*/ 2148 w 14030"/>
                <a:gd name="CY464" fmla="*/ 11186 h 21600"/>
                <a:gd name="CX465" fmla="*/ 1940 w 14030"/>
                <a:gd name="CY465" fmla="*/ 11210 h 21600"/>
                <a:gd name="CX466" fmla="*/ 1708 w 14030"/>
                <a:gd name="CY466" fmla="*/ 11111 h 21600"/>
                <a:gd name="CX467" fmla="*/ 1575 w 14030"/>
                <a:gd name="CY467" fmla="*/ 10920 h 21600"/>
                <a:gd name="CX468" fmla="*/ 1426 w 14030"/>
                <a:gd name="CY468" fmla="*/ 10854 h 21600"/>
                <a:gd name="CX469" fmla="*/ 1385 w 14030"/>
                <a:gd name="CY469" fmla="*/ 10730 h 21600"/>
                <a:gd name="CX470" fmla="*/ 1376 w 14030"/>
                <a:gd name="CY470" fmla="*/ 10539 h 21600"/>
                <a:gd name="CX471" fmla="*/ 1426 w 14030"/>
                <a:gd name="CY471" fmla="*/ 10464 h 21600"/>
                <a:gd name="CX472" fmla="*/ 1434 w 14030"/>
                <a:gd name="CY472" fmla="*/ 10406 h 21600"/>
                <a:gd name="CX473" fmla="*/ 1434 w 14030"/>
                <a:gd name="CY473" fmla="*/ 10348 h 21600"/>
                <a:gd name="CX474" fmla="*/ 1393 w 14030"/>
                <a:gd name="CY474" fmla="*/ 10298 h 21600"/>
                <a:gd name="CX475" fmla="*/ 1194 w 14030"/>
                <a:gd name="CY475" fmla="*/ 10265 h 21600"/>
                <a:gd name="CX476" fmla="*/ 1128 w 14030"/>
                <a:gd name="CY476" fmla="*/ 10133 h 21600"/>
                <a:gd name="CX477" fmla="*/ 1028 w 14030"/>
                <a:gd name="CY477" fmla="*/ 10133 h 21600"/>
                <a:gd name="CX478" fmla="*/ 962 w 14030"/>
                <a:gd name="CY478" fmla="*/ 9958 h 21600"/>
                <a:gd name="CX479" fmla="*/ 879 w 14030"/>
                <a:gd name="CY479" fmla="*/ 9967 h 21600"/>
                <a:gd name="CX480" fmla="*/ 846 w 14030"/>
                <a:gd name="CY480" fmla="*/ 9851 h 21600"/>
                <a:gd name="CX481" fmla="*/ 589 w 14030"/>
                <a:gd name="CY481" fmla="*/ 9809 h 21600"/>
                <a:gd name="CX482" fmla="*/ 390 w 14030"/>
                <a:gd name="CY482" fmla="*/ 9801 h 21600"/>
                <a:gd name="CX483" fmla="*/ 365 w 14030"/>
                <a:gd name="CY483" fmla="*/ 9469 h 21600"/>
                <a:gd name="CX484" fmla="*/ 133 w 14030"/>
                <a:gd name="CY484" fmla="*/ 9320 h 21600"/>
                <a:gd name="CX485" fmla="*/ 0 w 14030"/>
                <a:gd name="CY485" fmla="*/ 9096 h 21600"/>
                <a:gd name="CX486" fmla="*/ 17 w 14030"/>
                <a:gd name="CY486" fmla="*/ 8972 h 21600"/>
                <a:gd name="CX487" fmla="*/ 66 w 14030"/>
                <a:gd name="CY487" fmla="*/ 8856 h 21600"/>
                <a:gd name="CX488" fmla="*/ 33 w 14030"/>
                <a:gd name="CY488" fmla="*/ 8748 h 21600"/>
                <a:gd name="CX489" fmla="*/ 365 w 14030"/>
                <a:gd name="CY489" fmla="*/ 8723 h 21600"/>
                <a:gd name="CX490" fmla="*/ 406 w 14030"/>
                <a:gd name="CY490" fmla="*/ 8615 h 21600"/>
                <a:gd name="CX491" fmla="*/ 390 w 14030"/>
                <a:gd name="CY491" fmla="*/ 8557 h 21600"/>
                <a:gd name="CX492" fmla="*/ 390 w 14030"/>
                <a:gd name="CY492" fmla="*/ 8416 h 21600"/>
                <a:gd name="CX493" fmla="*/ 680 w 14030"/>
                <a:gd name="CY493" fmla="*/ 8250 h 21600"/>
                <a:gd name="CX494" fmla="*/ 771 w 14030"/>
                <a:gd name="CY494" fmla="*/ 8225 h 21600"/>
              </a:gdLst>
              <a:ahLst/>
              <a:cxnLst>
                <a:cxn ang="10800000">
                  <a:pos x="CX1" y="CY1"/>
                </a:cxn>
                <a:cxn ang="10800000">
                  <a:pos x="CX2" y="CY2"/>
                </a:cxn>
                <a:cxn ang="10800000">
                  <a:pos x="CX3" y="CY3"/>
                </a:cxn>
                <a:cxn ang="10800000">
                  <a:pos x="CX4" y="CY4"/>
                </a:cxn>
                <a:cxn ang="10800000">
                  <a:pos x="CX5" y="CY5"/>
                </a:cxn>
                <a:cxn ang="10800000">
                  <a:pos x="CX6" y="CY6"/>
                </a:cxn>
                <a:cxn ang="10800000">
                  <a:pos x="CX7" y="CY7"/>
                </a:cxn>
                <a:cxn ang="10800000">
                  <a:pos x="CX8" y="CY8"/>
                </a:cxn>
                <a:cxn ang="10800000">
                  <a:pos x="CX9" y="CY9"/>
                </a:cxn>
                <a:cxn ang="10800000">
                  <a:pos x="CX10" y="CY10"/>
                </a:cxn>
                <a:cxn ang="10800000">
                  <a:pos x="CX11" y="CY11"/>
                </a:cxn>
                <a:cxn ang="10800000">
                  <a:pos x="CX12" y="CY12"/>
                </a:cxn>
                <a:cxn ang="10800000">
                  <a:pos x="CX13" y="CY13"/>
                </a:cxn>
                <a:cxn ang="10800000">
                  <a:pos x="CX14" y="CY14"/>
                </a:cxn>
                <a:cxn ang="10800000">
                  <a:pos x="CX15" y="CY15"/>
                </a:cxn>
                <a:cxn ang="10800000">
                  <a:pos x="CX16" y="CY16"/>
                </a:cxn>
                <a:cxn ang="10800000">
                  <a:pos x="CX17" y="CY17"/>
                </a:cxn>
                <a:cxn ang="10800000">
                  <a:pos x="CX18" y="CY18"/>
                </a:cxn>
                <a:cxn ang="10800000">
                  <a:pos x="CX19" y="CY19"/>
                </a:cxn>
                <a:cxn ang="10800000">
                  <a:pos x="CX20" y="CY20"/>
                </a:cxn>
                <a:cxn ang="10800000">
                  <a:pos x="CX21" y="CY21"/>
                </a:cxn>
                <a:cxn ang="10800000">
                  <a:pos x="CX22" y="CY22"/>
                </a:cxn>
                <a:cxn ang="10800000">
                  <a:pos x="CX23" y="CY23"/>
                </a:cxn>
                <a:cxn ang="10800000">
                  <a:pos x="CX24" y="CY24"/>
                </a:cxn>
                <a:cxn ang="10800000">
                  <a:pos x="CX25" y="CY25"/>
                </a:cxn>
                <a:cxn ang="10800000">
                  <a:pos x="CX26" y="CY26"/>
                </a:cxn>
                <a:cxn ang="10800000">
                  <a:pos x="CX27" y="CY27"/>
                </a:cxn>
                <a:cxn ang="10800000">
                  <a:pos x="CX28" y="CY28"/>
                </a:cxn>
                <a:cxn ang="10800000">
                  <a:pos x="CX29" y="CY29"/>
                </a:cxn>
                <a:cxn ang="10800000">
                  <a:pos x="CX30" y="CY30"/>
                </a:cxn>
                <a:cxn ang="10800000">
                  <a:pos x="CX31" y="CY31"/>
                </a:cxn>
                <a:cxn ang="10800000">
                  <a:pos x="CX32" y="CY32"/>
                </a:cxn>
                <a:cxn ang="10800000">
                  <a:pos x="CX33" y="CY33"/>
                </a:cxn>
                <a:cxn ang="10800000">
                  <a:pos x="CX34" y="CY34"/>
                </a:cxn>
                <a:cxn ang="10800000">
                  <a:pos x="CX35" y="CY35"/>
                </a:cxn>
                <a:cxn ang="16200000">
                  <a:pos x="CX36" y="CY36"/>
                </a:cxn>
                <a:cxn ang="16200000">
                  <a:pos x="CX37" y="CY37"/>
                </a:cxn>
                <a:cxn ang="16200000">
                  <a:pos x="CX38" y="CY38"/>
                </a:cxn>
                <a:cxn ang="16200000">
                  <a:pos x="CX39" y="CY39"/>
                </a:cxn>
                <a:cxn ang="16200000">
                  <a:pos x="CX40" y="CY40"/>
                </a:cxn>
                <a:cxn ang="16200000">
                  <a:pos x="CX41" y="CY41"/>
                </a:cxn>
                <a:cxn ang="16200000">
                  <a:pos x="CX42" y="CY42"/>
                </a:cxn>
                <a:cxn ang="16200000">
                  <a:pos x="CX43" y="CY43"/>
                </a:cxn>
                <a:cxn ang="16200000">
                  <a:pos x="CX44" y="CY44"/>
                </a:cxn>
                <a:cxn ang="16200000">
                  <a:pos x="CX45" y="CY45"/>
                </a:cxn>
                <a:cxn ang="16200000">
                  <a:pos x="CX46" y="CY46"/>
                </a:cxn>
                <a:cxn ang="16200000">
                  <a:pos x="CX47" y="CY47"/>
                </a:cxn>
                <a:cxn ang="16200000">
                  <a:pos x="CX48" y="CY48"/>
                </a:cxn>
                <a:cxn ang="16200000">
                  <a:pos x="CX49" y="CY49"/>
                </a:cxn>
                <a:cxn ang="16200000">
                  <a:pos x="CX50" y="CY50"/>
                </a:cxn>
                <a:cxn ang="16200000">
                  <a:pos x="CX51" y="CY51"/>
                </a:cxn>
                <a:cxn ang="16200000">
                  <a:pos x="CX52" y="CY52"/>
                </a:cxn>
                <a:cxn ang="16200000">
                  <a:pos x="CX53" y="CY53"/>
                </a:cxn>
                <a:cxn ang="16200000">
                  <a:pos x="CX54" y="CY54"/>
                </a:cxn>
                <a:cxn ang="16200000">
                  <a:pos x="CX55" y="CY55"/>
                </a:cxn>
                <a:cxn ang="16200000">
                  <a:pos x="CX56" y="CY56"/>
                </a:cxn>
                <a:cxn ang="16200000">
                  <a:pos x="CX57" y="CY57"/>
                </a:cxn>
                <a:cxn ang="16200000">
                  <a:pos x="CX58" y="CY58"/>
                </a:cxn>
                <a:cxn ang="16200000">
                  <a:pos x="CX59" y="CY59"/>
                </a:cxn>
                <a:cxn ang="16200000">
                  <a:pos x="CX60" y="CY60"/>
                </a:cxn>
                <a:cxn ang="16200000">
                  <a:pos x="CX61" y="CY61"/>
                </a:cxn>
                <a:cxn ang="16200000">
                  <a:pos x="CX62" y="CY62"/>
                </a:cxn>
                <a:cxn ang="16200000">
                  <a:pos x="CX63" y="CY63"/>
                </a:cxn>
                <a:cxn ang="16200000">
                  <a:pos x="CX64" y="CY64"/>
                </a:cxn>
                <a:cxn ang="16200000">
                  <a:pos x="CX65" y="CY65"/>
                </a:cxn>
                <a:cxn ang="16200000">
                  <a:pos x="CX66" y="CY66"/>
                </a:cxn>
                <a:cxn ang="16200000">
                  <a:pos x="CX67" y="CY67"/>
                </a:cxn>
                <a:cxn ang="16200000">
                  <a:pos x="CX68" y="CY68"/>
                </a:cxn>
                <a:cxn ang="16200000">
                  <a:pos x="CX69" y="CY69"/>
                </a:cxn>
                <a:cxn ang="16200000">
                  <a:pos x="CX70" y="CY70"/>
                </a:cxn>
                <a:cxn ang="16200000">
                  <a:pos x="CX71" y="CY71"/>
                </a:cxn>
                <a:cxn ang="16200000">
                  <a:pos x="CX72" y="CY72"/>
                </a:cxn>
                <a:cxn ang="16200000">
                  <a:pos x="CX73" y="CY73"/>
                </a:cxn>
                <a:cxn ang="16200000">
                  <a:pos x="CX74" y="CY74"/>
                </a:cxn>
                <a:cxn ang="16200000">
                  <a:pos x="CX75" y="CY75"/>
                </a:cxn>
                <a:cxn ang="16200000">
                  <a:pos x="CX76" y="CY76"/>
                </a:cxn>
                <a:cxn ang="16200000">
                  <a:pos x="CX77" y="CY77"/>
                </a:cxn>
                <a:cxn ang="16200000">
                  <a:pos x="CX78" y="CY78"/>
                </a:cxn>
                <a:cxn ang="16200000">
                  <a:pos x="CX79" y="CY79"/>
                </a:cxn>
                <a:cxn ang="16200000">
                  <a:pos x="CX80" y="CY80"/>
                </a:cxn>
                <a:cxn ang="16200000">
                  <a:pos x="CX81" y="CY81"/>
                </a:cxn>
                <a:cxn ang="16200000">
                  <a:pos x="CX82" y="CY82"/>
                </a:cxn>
                <a:cxn ang="16200000">
                  <a:pos x="CX83" y="CY83"/>
                </a:cxn>
                <a:cxn ang="16200000">
                  <a:pos x="CX84" y="CY84"/>
                </a:cxn>
                <a:cxn ang="16200000">
                  <a:pos x="CX85" y="CY85"/>
                </a:cxn>
                <a:cxn ang="16200000">
                  <a:pos x="CX86" y="CY86"/>
                </a:cxn>
                <a:cxn ang="16200000">
                  <a:pos x="CX87" y="CY87"/>
                </a:cxn>
                <a:cxn ang="16200000">
                  <a:pos x="CX88" y="CY88"/>
                </a:cxn>
                <a:cxn ang="16200000">
                  <a:pos x="CX89" y="CY89"/>
                </a:cxn>
                <a:cxn ang="16200000">
                  <a:pos x="CX90" y="CY90"/>
                </a:cxn>
                <a:cxn ang="16200000">
                  <a:pos x="CX91" y="CY91"/>
                </a:cxn>
                <a:cxn ang="16200000">
                  <a:pos x="CX92" y="CY92"/>
                </a:cxn>
                <a:cxn ang="16200000">
                  <a:pos x="CX93" y="CY93"/>
                </a:cxn>
                <a:cxn ang="16200000">
                  <a:pos x="CX94" y="CY94"/>
                </a:cxn>
                <a:cxn ang="16200000">
                  <a:pos x="CX95" y="CY95"/>
                </a:cxn>
                <a:cxn ang="16200000">
                  <a:pos x="CX96" y="CY96"/>
                </a:cxn>
                <a:cxn ang="16200000">
                  <a:pos x="CX97" y="CY97"/>
                </a:cxn>
                <a:cxn ang="16200000">
                  <a:pos x="CX98" y="CY98"/>
                </a:cxn>
                <a:cxn ang="16200000">
                  <a:pos x="CX99" y="CY99"/>
                </a:cxn>
                <a:cxn ang="16200000">
                  <a:pos x="CX100" y="CY100"/>
                </a:cxn>
                <a:cxn ang="16200000">
                  <a:pos x="CX101" y="CY101"/>
                </a:cxn>
                <a:cxn ang="16200000">
                  <a:pos x="CX102" y="CY102"/>
                </a:cxn>
                <a:cxn ang="16200000">
                  <a:pos x="CX103" y="CY103"/>
                </a:cxn>
                <a:cxn ang="16200000">
                  <a:pos x="CX104" y="CY104"/>
                </a:cxn>
                <a:cxn ang="16200000">
                  <a:pos x="CX105" y="CY105"/>
                </a:cxn>
                <a:cxn ang="16200000">
                  <a:pos x="CX106" y="CY106"/>
                </a:cxn>
                <a:cxn ang="16200000">
                  <a:pos x="CX107" y="CY107"/>
                </a:cxn>
                <a:cxn ang="16200000">
                  <a:pos x="CX108" y="CY108"/>
                </a:cxn>
                <a:cxn ang="16200000">
                  <a:pos x="CX109" y="CY109"/>
                </a:cxn>
                <a:cxn ang="16200000">
                  <a:pos x="CX110" y="CY110"/>
                </a:cxn>
                <a:cxn ang="16200000">
                  <a:pos x="CX111" y="CY111"/>
                </a:cxn>
                <a:cxn ang="16200000">
                  <a:pos x="CX112" y="CY112"/>
                </a:cxn>
                <a:cxn ang="16200000">
                  <a:pos x="CX113" y="CY113"/>
                </a:cxn>
                <a:cxn ang="16200000">
                  <a:pos x="CX114" y="CY114"/>
                </a:cxn>
                <a:cxn ang="16200000">
                  <a:pos x="CX115" y="CY115"/>
                </a:cxn>
                <a:cxn ang="16200000">
                  <a:pos x="CX116" y="CY116"/>
                </a:cxn>
                <a:cxn ang="16200000">
                  <a:pos x="CX117" y="CY117"/>
                </a:cxn>
                <a:cxn ang="16200000">
                  <a:pos x="CX118" y="CY118"/>
                </a:cxn>
                <a:cxn ang="16200000">
                  <a:pos x="CX119" y="CY119"/>
                </a:cxn>
                <a:cxn ang="16200000">
                  <a:pos x="CX120" y="CY120"/>
                </a:cxn>
                <a:cxn ang="16200000">
                  <a:pos x="CX121" y="CY121"/>
                </a:cxn>
                <a:cxn ang="16200000">
                  <a:pos x="CX122" y="CY122"/>
                </a:cxn>
                <a:cxn ang="16200000">
                  <a:pos x="CX123" y="CY123"/>
                </a:cxn>
                <a:cxn ang="16200000">
                  <a:pos x="CX124" y="CY124"/>
                </a:cxn>
                <a:cxn ang="16200000">
                  <a:pos x="CX125" y="CY125"/>
                </a:cxn>
                <a:cxn ang="16200000">
                  <a:pos x="CX126" y="CY126"/>
                </a:cxn>
                <a:cxn ang="16200000">
                  <a:pos x="CX127" y="CY127"/>
                </a:cxn>
                <a:cxn ang="16200000">
                  <a:pos x="CX128" y="CY128"/>
                </a:cxn>
                <a:cxn ang="16200000">
                  <a:pos x="CX129" y="CY129"/>
                </a:cxn>
                <a:cxn ang="16200000">
                  <a:pos x="CX130" y="CY130"/>
                </a:cxn>
                <a:cxn ang="16200000">
                  <a:pos x="CX131" y="CY131"/>
                </a:cxn>
                <a:cxn ang="16200000">
                  <a:pos x="CX132" y="CY132"/>
                </a:cxn>
                <a:cxn ang="16200000">
                  <a:pos x="CX133" y="CY133"/>
                </a:cxn>
                <a:cxn ang="16200000">
                  <a:pos x="CX134" y="CY134"/>
                </a:cxn>
                <a:cxn ang="16200000">
                  <a:pos x="CX135" y="CY135"/>
                </a:cxn>
                <a:cxn ang="16200000">
                  <a:pos x="CX136" y="CY136"/>
                </a:cxn>
                <a:cxn ang="16200000">
                  <a:pos x="CX137" y="CY137"/>
                </a:cxn>
                <a:cxn ang="16200000">
                  <a:pos x="CX138" y="CY138"/>
                </a:cxn>
                <a:cxn ang="16200000">
                  <a:pos x="CX139" y="CY139"/>
                </a:cxn>
                <a:cxn ang="16200000">
                  <a:pos x="CX140" y="CY140"/>
                </a:cxn>
                <a:cxn ang="16200000">
                  <a:pos x="CX141" y="CY141"/>
                </a:cxn>
                <a:cxn ang="16200000">
                  <a:pos x="CX142" y="CY142"/>
                </a:cxn>
                <a:cxn ang="16200000">
                  <a:pos x="CX143" y="CY143"/>
                </a:cxn>
                <a:cxn ang="16200000">
                  <a:pos x="CX144" y="CY144"/>
                </a:cxn>
                <a:cxn ang="16200000">
                  <a:pos x="CX145" y="CY145"/>
                </a:cxn>
                <a:cxn ang="16200000">
                  <a:pos x="CX146" y="CY146"/>
                </a:cxn>
                <a:cxn ang="16200000">
                  <a:pos x="CX147" y="CY147"/>
                </a:cxn>
                <a:cxn ang="16200000">
                  <a:pos x="CX148" y="CY148"/>
                </a:cxn>
                <a:cxn ang="16200000">
                  <a:pos x="CX149" y="CY149"/>
                </a:cxn>
                <a:cxn ang="16200000">
                  <a:pos x="CX150" y="CY150"/>
                </a:cxn>
                <a:cxn ang="16200000">
                  <a:pos x="CX151" y="CY151"/>
                </a:cxn>
                <a:cxn ang="16200000">
                  <a:pos x="CX152" y="CY152"/>
                </a:cxn>
                <a:cxn ang="16200000">
                  <a:pos x="CX153" y="CY153"/>
                </a:cxn>
                <a:cxn ang="16200000">
                  <a:pos x="CX154" y="CY154"/>
                </a:cxn>
                <a:cxn ang="16200000">
                  <a:pos x="CX155" y="CY155"/>
                </a:cxn>
                <a:cxn ang="16200000">
                  <a:pos x="CX156" y="CY156"/>
                </a:cxn>
                <a:cxn ang="10800000">
                  <a:pos x="CX157" y="CY157"/>
                </a:cxn>
                <a:cxn ang="10800000">
                  <a:pos x="CX158" y="CY158"/>
                </a:cxn>
                <a:cxn ang="10800000">
                  <a:pos x="CX159" y="CY159"/>
                </a:cxn>
                <a:cxn ang="16200000">
                  <a:pos x="CX160" y="CY160"/>
                </a:cxn>
                <a:cxn ang="16200000">
                  <a:pos x="CX161" y="CY161"/>
                </a:cxn>
                <a:cxn ang="10800000">
                  <a:pos x="CX162" y="CY162"/>
                </a:cxn>
                <a:cxn ang="10800000">
                  <a:pos x="CX163" y="CY163"/>
                </a:cxn>
                <a:cxn ang="10800000">
                  <a:pos x="CX164" y="CY164"/>
                </a:cxn>
                <a:cxn ang="10800000">
                  <a:pos x="CX165" y="CY165"/>
                </a:cxn>
                <a:cxn ang="10800000">
                  <a:pos x="CX166" y="CY166"/>
                </a:cxn>
                <a:cxn ang="10800000">
                  <a:pos x="CX167" y="CY167"/>
                </a:cxn>
                <a:cxn ang="10800000">
                  <a:pos x="CX168" y="CY168"/>
                </a:cxn>
                <a:cxn ang="10800000">
                  <a:pos x="CX169" y="CY169"/>
                </a:cxn>
                <a:cxn ang="10800000">
                  <a:pos x="CX170" y="CY170"/>
                </a:cxn>
                <a:cxn ang="10800000">
                  <a:pos x="CX171" y="CY171"/>
                </a:cxn>
                <a:cxn ang="10800000">
                  <a:pos x="CX172" y="CY172"/>
                </a:cxn>
                <a:cxn ang="10800000">
                  <a:pos x="CX173" y="CY173"/>
                </a:cxn>
                <a:cxn ang="10800000">
                  <a:pos x="CX174" y="CY174"/>
                </a:cxn>
                <a:cxn ang="10800000">
                  <a:pos x="CX175" y="CY175"/>
                </a:cxn>
                <a:cxn ang="10800000">
                  <a:pos x="CX176" y="CY176"/>
                </a:cxn>
                <a:cxn ang="10800000">
                  <a:pos x="CX177" y="CY177"/>
                </a:cxn>
                <a:cxn ang="10800000">
                  <a:pos x="CX178" y="CY178"/>
                </a:cxn>
                <a:cxn ang="10800000">
                  <a:pos x="CX179" y="CY179"/>
                </a:cxn>
                <a:cxn ang="10800000">
                  <a:pos x="CX180" y="CY180"/>
                </a:cxn>
                <a:cxn ang="10800000">
                  <a:pos x="CX181" y="CY181"/>
                </a:cxn>
                <a:cxn ang="16200000">
                  <a:pos x="CX182" y="CY182"/>
                </a:cxn>
                <a:cxn ang="16200000">
                  <a:pos x="CX183" y="CY183"/>
                </a:cxn>
                <a:cxn ang="16200000">
                  <a:pos x="CX184" y="CY184"/>
                </a:cxn>
                <a:cxn ang="16200000">
                  <a:pos x="CX185" y="CY185"/>
                </a:cxn>
                <a:cxn ang="16200000">
                  <a:pos x="CX186" y="CY186"/>
                </a:cxn>
                <a:cxn ang="16200000">
                  <a:pos x="CX187" y="CY187"/>
                </a:cxn>
                <a:cxn ang="16200000">
                  <a:pos x="CX188" y="CY188"/>
                </a:cxn>
                <a:cxn ang="16200000">
                  <a:pos x="CX189" y="CY189"/>
                </a:cxn>
                <a:cxn ang="16200000">
                  <a:pos x="CX190" y="CY190"/>
                </a:cxn>
                <a:cxn ang="16200000">
                  <a:pos x="CX191" y="CY191"/>
                </a:cxn>
                <a:cxn ang="16200000">
                  <a:pos x="CX192" y="CY192"/>
                </a:cxn>
                <a:cxn ang="16200000">
                  <a:pos x="CX193" y="CY193"/>
                </a:cxn>
                <a:cxn ang="16200000">
                  <a:pos x="CX194" y="CY194"/>
                </a:cxn>
                <a:cxn ang="16200000">
                  <a:pos x="CX195" y="CY195"/>
                </a:cxn>
                <a:cxn ang="16200000">
                  <a:pos x="CX196" y="CY196"/>
                </a:cxn>
                <a:cxn ang="16200000">
                  <a:pos x="CX197" y="CY197"/>
                </a:cxn>
                <a:cxn ang="16200000">
                  <a:pos x="CX198" y="CY198"/>
                </a:cxn>
                <a:cxn ang="0">
                  <a:pos x="CX199" y="CY199"/>
                </a:cxn>
                <a:cxn ang="0">
                  <a:pos x="CX200" y="CY200"/>
                </a:cxn>
                <a:cxn ang="0">
                  <a:pos x="CX201" y="CY201"/>
                </a:cxn>
                <a:cxn ang="5400000">
                  <a:pos x="CX202" y="CY202"/>
                </a:cxn>
                <a:cxn ang="5400000">
                  <a:pos x="CX203" y="CY203"/>
                </a:cxn>
                <a:cxn ang="5400000">
                  <a:pos x="CX204" y="CY204"/>
                </a:cxn>
                <a:cxn ang="5400000">
                  <a:pos x="CX205" y="CY205"/>
                </a:cxn>
                <a:cxn ang="5400000">
                  <a:pos x="CX206" y="CY206"/>
                </a:cxn>
                <a:cxn ang="5400000">
                  <a:pos x="CX207" y="CY207"/>
                </a:cxn>
                <a:cxn ang="5400000">
                  <a:pos x="CX208" y="CY208"/>
                </a:cxn>
                <a:cxn ang="5400000">
                  <a:pos x="CX209" y="CY209"/>
                </a:cxn>
                <a:cxn ang="5400000">
                  <a:pos x="CX210" y="CY210"/>
                </a:cxn>
                <a:cxn ang="5400000">
                  <a:pos x="CX211" y="CY211"/>
                </a:cxn>
                <a:cxn ang="5400000">
                  <a:pos x="CX212" y="CY212"/>
                </a:cxn>
                <a:cxn ang="5400000">
                  <a:pos x="CX213" y="CY213"/>
                </a:cxn>
                <a:cxn ang="5400000">
                  <a:pos x="CX214" y="CY214"/>
                </a:cxn>
                <a:cxn ang="5400000">
                  <a:pos x="CX215" y="CY215"/>
                </a:cxn>
                <a:cxn ang="5400000">
                  <a:pos x="CX216" y="CY216"/>
                </a:cxn>
                <a:cxn ang="5400000">
                  <a:pos x="CX217" y="CY217"/>
                </a:cxn>
                <a:cxn ang="5400000">
                  <a:pos x="CX218" y="CY218"/>
                </a:cxn>
                <a:cxn ang="5400000">
                  <a:pos x="CX219" y="CY219"/>
                </a:cxn>
                <a:cxn ang="5400000">
                  <a:pos x="CX220" y="CY220"/>
                </a:cxn>
                <a:cxn ang="5400000">
                  <a:pos x="CX221" y="CY221"/>
                </a:cxn>
                <a:cxn ang="5400000">
                  <a:pos x="CX222" y="CY222"/>
                </a:cxn>
                <a:cxn ang="5400000">
                  <a:pos x="CX223" y="CY223"/>
                </a:cxn>
                <a:cxn ang="0">
                  <a:pos x="CX224" y="CY224"/>
                </a:cxn>
                <a:cxn ang="0">
                  <a:pos x="CX225" y="CY225"/>
                </a:cxn>
                <a:cxn ang="0">
                  <a:pos x="CX226" y="CY226"/>
                </a:cxn>
                <a:cxn ang="0">
                  <a:pos x="CX227" y="CY227"/>
                </a:cxn>
                <a:cxn ang="0">
                  <a:pos x="CX228" y="CY228"/>
                </a:cxn>
                <a:cxn ang="0">
                  <a:pos x="CX229" y="CY229"/>
                </a:cxn>
                <a:cxn ang="0">
                  <a:pos x="CX230" y="CY230"/>
                </a:cxn>
                <a:cxn ang="0">
                  <a:pos x="CX231" y="CY231"/>
                </a:cxn>
                <a:cxn ang="0">
                  <a:pos x="CX232" y="CY232"/>
                </a:cxn>
                <a:cxn ang="0">
                  <a:pos x="CX233" y="CY233"/>
                </a:cxn>
                <a:cxn ang="0">
                  <a:pos x="CX234" y="CY234"/>
                </a:cxn>
                <a:cxn ang="0">
                  <a:pos x="CX235" y="CY235"/>
                </a:cxn>
                <a:cxn ang="0">
                  <a:pos x="CX236" y="CY236"/>
                </a:cxn>
                <a:cxn ang="0">
                  <a:pos x="CX237" y="CY237"/>
                </a:cxn>
                <a:cxn ang="0">
                  <a:pos x="CX238" y="CY238"/>
                </a:cxn>
                <a:cxn ang="0">
                  <a:pos x="CX239" y="CY239"/>
                </a:cxn>
                <a:cxn ang="0">
                  <a:pos x="CX240" y="CY240"/>
                </a:cxn>
                <a:cxn ang="0">
                  <a:pos x="CX241" y="CY241"/>
                </a:cxn>
                <a:cxn ang="0">
                  <a:pos x="CX242" y="CY242"/>
                </a:cxn>
                <a:cxn ang="0">
                  <a:pos x="CX243" y="CY243"/>
                </a:cxn>
                <a:cxn ang="0">
                  <a:pos x="CX244" y="CY244"/>
                </a:cxn>
                <a:cxn ang="0">
                  <a:pos x="CX245" y="CY245"/>
                </a:cxn>
                <a:cxn ang="0">
                  <a:pos x="CX246" y="CY246"/>
                </a:cxn>
                <a:cxn ang="0">
                  <a:pos x="CX247" y="CY247"/>
                </a:cxn>
                <a:cxn ang="0">
                  <a:pos x="CX248" y="CY248"/>
                </a:cxn>
                <a:cxn ang="0">
                  <a:pos x="CX249" y="CY249"/>
                </a:cxn>
                <a:cxn ang="0">
                  <a:pos x="CX250" y="CY250"/>
                </a:cxn>
                <a:cxn ang="0">
                  <a:pos x="CX251" y="CY251"/>
                </a:cxn>
                <a:cxn ang="0">
                  <a:pos x="CX252" y="CY252"/>
                </a:cxn>
                <a:cxn ang="0">
                  <a:pos x="CX253" y="CY253"/>
                </a:cxn>
                <a:cxn ang="0">
                  <a:pos x="CX254" y="CY254"/>
                </a:cxn>
                <a:cxn ang="0">
                  <a:pos x="CX255" y="CY255"/>
                </a:cxn>
                <a:cxn ang="0">
                  <a:pos x="CX256" y="CY256"/>
                </a:cxn>
                <a:cxn ang="0">
                  <a:pos x="CX257" y="CY257"/>
                </a:cxn>
                <a:cxn ang="0">
                  <a:pos x="CX258" y="CY258"/>
                </a:cxn>
                <a:cxn ang="0">
                  <a:pos x="CX259" y="CY259"/>
                </a:cxn>
                <a:cxn ang="0">
                  <a:pos x="CX260" y="CY260"/>
                </a:cxn>
                <a:cxn ang="0">
                  <a:pos x="CX261" y="CY261"/>
                </a:cxn>
                <a:cxn ang="0">
                  <a:pos x="CX262" y="CY262"/>
                </a:cxn>
                <a:cxn ang="0">
                  <a:pos x="CX263" y="CY263"/>
                </a:cxn>
                <a:cxn ang="0">
                  <a:pos x="CX264" y="CY264"/>
                </a:cxn>
                <a:cxn ang="0">
                  <a:pos x="CX265" y="CY265"/>
                </a:cxn>
                <a:cxn ang="0">
                  <a:pos x="CX266" y="CY266"/>
                </a:cxn>
                <a:cxn ang="0">
                  <a:pos x="CX267" y="CY267"/>
                </a:cxn>
                <a:cxn ang="0">
                  <a:pos x="CX268" y="CY268"/>
                </a:cxn>
                <a:cxn ang="0">
                  <a:pos x="CX269" y="CY269"/>
                </a:cxn>
                <a:cxn ang="0">
                  <a:pos x="CX270" y="CY270"/>
                </a:cxn>
                <a:cxn ang="0">
                  <a:pos x="CX271" y="CY271"/>
                </a:cxn>
                <a:cxn ang="0">
                  <a:pos x="CX272" y="CY272"/>
                </a:cxn>
                <a:cxn ang="0">
                  <a:pos x="CX273" y="CY273"/>
                </a:cxn>
                <a:cxn ang="0">
                  <a:pos x="CX274" y="CY274"/>
                </a:cxn>
                <a:cxn ang="0">
                  <a:pos x="CX275" y="CY275"/>
                </a:cxn>
                <a:cxn ang="5400000">
                  <a:pos x="CX276" y="CY276"/>
                </a:cxn>
                <a:cxn ang="5400000">
                  <a:pos x="CX277" y="CY277"/>
                </a:cxn>
                <a:cxn ang="5400000">
                  <a:pos x="CX278" y="CY278"/>
                </a:cxn>
                <a:cxn ang="5400000">
                  <a:pos x="CX279" y="CY279"/>
                </a:cxn>
                <a:cxn ang="5400000">
                  <a:pos x="CX280" y="CY280"/>
                </a:cxn>
                <a:cxn ang="5400000">
                  <a:pos x="CX281" y="CY281"/>
                </a:cxn>
                <a:cxn ang="5400000">
                  <a:pos x="CX282" y="CY282"/>
                </a:cxn>
                <a:cxn ang="5400000">
                  <a:pos x="CX283" y="CY283"/>
                </a:cxn>
                <a:cxn ang="5400000">
                  <a:pos x="CX284" y="CY284"/>
                </a:cxn>
                <a:cxn ang="5400000">
                  <a:pos x="CX285" y="CY285"/>
                </a:cxn>
                <a:cxn ang="5400000">
                  <a:pos x="CX286" y="CY286"/>
                </a:cxn>
                <a:cxn ang="5400000">
                  <a:pos x="CX287" y="CY287"/>
                </a:cxn>
                <a:cxn ang="5400000">
                  <a:pos x="CX288" y="CY288"/>
                </a:cxn>
                <a:cxn ang="5400000">
                  <a:pos x="CX289" y="CY289"/>
                </a:cxn>
                <a:cxn ang="5400000">
                  <a:pos x="CX290" y="CY290"/>
                </a:cxn>
                <a:cxn ang="5400000">
                  <a:pos x="CX291" y="CY291"/>
                </a:cxn>
                <a:cxn ang="5400000">
                  <a:pos x="CX292" y="CY292"/>
                </a:cxn>
                <a:cxn ang="5400000">
                  <a:pos x="CX293" y="CY293"/>
                </a:cxn>
                <a:cxn ang="5400000">
                  <a:pos x="CX294" y="CY294"/>
                </a:cxn>
                <a:cxn ang="5400000">
                  <a:pos x="CX295" y="CY295"/>
                </a:cxn>
                <a:cxn ang="5400000">
                  <a:pos x="CX296" y="CY296"/>
                </a:cxn>
                <a:cxn ang="5400000">
                  <a:pos x="CX297" y="CY297"/>
                </a:cxn>
                <a:cxn ang="5400000">
                  <a:pos x="CX298" y="CY298"/>
                </a:cxn>
                <a:cxn ang="5400000">
                  <a:pos x="CX299" y="CY299"/>
                </a:cxn>
                <a:cxn ang="5400000">
                  <a:pos x="CX300" y="CY300"/>
                </a:cxn>
                <a:cxn ang="5400000">
                  <a:pos x="CX301" y="CY301"/>
                </a:cxn>
                <a:cxn ang="5400000">
                  <a:pos x="CX302" y="CY302"/>
                </a:cxn>
                <a:cxn ang="5400000">
                  <a:pos x="CX303" y="CY303"/>
                </a:cxn>
                <a:cxn ang="5400000">
                  <a:pos x="CX304" y="CY304"/>
                </a:cxn>
                <a:cxn ang="5400000">
                  <a:pos x="CX305" y="CY305"/>
                </a:cxn>
                <a:cxn ang="5400000">
                  <a:pos x="CX306" y="CY306"/>
                </a:cxn>
                <a:cxn ang="5400000">
                  <a:pos x="CX307" y="CY307"/>
                </a:cxn>
                <a:cxn ang="5400000">
                  <a:pos x="CX308" y="CY308"/>
                </a:cxn>
                <a:cxn ang="5400000">
                  <a:pos x="CX309" y="CY309"/>
                </a:cxn>
                <a:cxn ang="5400000">
                  <a:pos x="CX310" y="CY310"/>
                </a:cxn>
                <a:cxn ang="5400000">
                  <a:pos x="CX311" y="CY311"/>
                </a:cxn>
                <a:cxn ang="5400000">
                  <a:pos x="CX312" y="CY312"/>
                </a:cxn>
                <a:cxn ang="5400000">
                  <a:pos x="CX313" y="CY313"/>
                </a:cxn>
                <a:cxn ang="5400000">
                  <a:pos x="CX314" y="CY314"/>
                </a:cxn>
                <a:cxn ang="5400000">
                  <a:pos x="CX315" y="CY315"/>
                </a:cxn>
                <a:cxn ang="5400000">
                  <a:pos x="CX316" y="CY316"/>
                </a:cxn>
                <a:cxn ang="5400000">
                  <a:pos x="CX317" y="CY317"/>
                </a:cxn>
                <a:cxn ang="5400000">
                  <a:pos x="CX318" y="CY318"/>
                </a:cxn>
                <a:cxn ang="5400000">
                  <a:pos x="CX319" y="CY319"/>
                </a:cxn>
                <a:cxn ang="5400000">
                  <a:pos x="CX320" y="CY320"/>
                </a:cxn>
                <a:cxn ang="5400000">
                  <a:pos x="CX321" y="CY321"/>
                </a:cxn>
                <a:cxn ang="5400000">
                  <a:pos x="CX322" y="CY322"/>
                </a:cxn>
                <a:cxn ang="5400000">
                  <a:pos x="CX323" y="CY323"/>
                </a:cxn>
                <a:cxn ang="5400000">
                  <a:pos x="CX324" y="CY324"/>
                </a:cxn>
                <a:cxn ang="5400000">
                  <a:pos x="CX325" y="CY325"/>
                </a:cxn>
                <a:cxn ang="5400000">
                  <a:pos x="CX326" y="CY326"/>
                </a:cxn>
                <a:cxn ang="5400000">
                  <a:pos x="CX327" y="CY327"/>
                </a:cxn>
                <a:cxn ang="5400000">
                  <a:pos x="CX328" y="CY328"/>
                </a:cxn>
                <a:cxn ang="5400000">
                  <a:pos x="CX329" y="CY329"/>
                </a:cxn>
                <a:cxn ang="5400000">
                  <a:pos x="CX330" y="CY330"/>
                </a:cxn>
                <a:cxn ang="5400000">
                  <a:pos x="CX331" y="CY331"/>
                </a:cxn>
                <a:cxn ang="5400000">
                  <a:pos x="CX332" y="CY332"/>
                </a:cxn>
                <a:cxn ang="5400000">
                  <a:pos x="CX333" y="CY333"/>
                </a:cxn>
                <a:cxn ang="5400000">
                  <a:pos x="CX334" y="CY334"/>
                </a:cxn>
                <a:cxn ang="5400000">
                  <a:pos x="CX335" y="CY335"/>
                </a:cxn>
                <a:cxn ang="5400000">
                  <a:pos x="CX336" y="CY336"/>
                </a:cxn>
                <a:cxn ang="5400000">
                  <a:pos x="CX337" y="CY337"/>
                </a:cxn>
                <a:cxn ang="5400000">
                  <a:pos x="CX338" y="CY338"/>
                </a:cxn>
                <a:cxn ang="5400000">
                  <a:pos x="CX339" y="CY339"/>
                </a:cxn>
                <a:cxn ang="5400000">
                  <a:pos x="CX340" y="CY340"/>
                </a:cxn>
                <a:cxn ang="5400000">
                  <a:pos x="CX341" y="CY341"/>
                </a:cxn>
                <a:cxn ang="5400000">
                  <a:pos x="CX342" y="CY342"/>
                </a:cxn>
                <a:cxn ang="5400000">
                  <a:pos x="CX343" y="CY343"/>
                </a:cxn>
                <a:cxn ang="5400000">
                  <a:pos x="CX344" y="CY344"/>
                </a:cxn>
                <a:cxn ang="5400000">
                  <a:pos x="CX345" y="CY345"/>
                </a:cxn>
                <a:cxn ang="5400000">
                  <a:pos x="CX346" y="CY346"/>
                </a:cxn>
                <a:cxn ang="5400000">
                  <a:pos x="CX347" y="CY347"/>
                </a:cxn>
                <a:cxn ang="5400000">
                  <a:pos x="CX348" y="CY348"/>
                </a:cxn>
                <a:cxn ang="5400000">
                  <a:pos x="CX349" y="CY349"/>
                </a:cxn>
                <a:cxn ang="5400000">
                  <a:pos x="CX350" y="CY350"/>
                </a:cxn>
                <a:cxn ang="5400000">
                  <a:pos x="CX351" y="CY351"/>
                </a:cxn>
                <a:cxn ang="5400000">
                  <a:pos x="CX352" y="CY352"/>
                </a:cxn>
                <a:cxn ang="5400000">
                  <a:pos x="CX353" y="CY353"/>
                </a:cxn>
                <a:cxn ang="5400000">
                  <a:pos x="CX354" y="CY354"/>
                </a:cxn>
                <a:cxn ang="5400000">
                  <a:pos x="CX355" y="CY355"/>
                </a:cxn>
                <a:cxn ang="5400000">
                  <a:pos x="CX356" y="CY356"/>
                </a:cxn>
                <a:cxn ang="5400000">
                  <a:pos x="CX357" y="CY357"/>
                </a:cxn>
                <a:cxn ang="5400000">
                  <a:pos x="CX358" y="CY358"/>
                </a:cxn>
                <a:cxn ang="5400000">
                  <a:pos x="CX359" y="CY359"/>
                </a:cxn>
                <a:cxn ang="5400000">
                  <a:pos x="CX360" y="CY360"/>
                </a:cxn>
                <a:cxn ang="5400000">
                  <a:pos x="CX361" y="CY361"/>
                </a:cxn>
                <a:cxn ang="5400000">
                  <a:pos x="CX362" y="CY362"/>
                </a:cxn>
                <a:cxn ang="5400000">
                  <a:pos x="CX363" y="CY363"/>
                </a:cxn>
                <a:cxn ang="5400000">
                  <a:pos x="CX364" y="CY364"/>
                </a:cxn>
                <a:cxn ang="5400000">
                  <a:pos x="CX365" y="CY365"/>
                </a:cxn>
                <a:cxn ang="5400000">
                  <a:pos x="CX366" y="CY366"/>
                </a:cxn>
                <a:cxn ang="5400000">
                  <a:pos x="CX367" y="CY367"/>
                </a:cxn>
                <a:cxn ang="5400000">
                  <a:pos x="CX368" y="CY368"/>
                </a:cxn>
                <a:cxn ang="5400000">
                  <a:pos x="CX369" y="CY369"/>
                </a:cxn>
                <a:cxn ang="5400000">
                  <a:pos x="CX370" y="CY370"/>
                </a:cxn>
                <a:cxn ang="5400000">
                  <a:pos x="CX371" y="CY371"/>
                </a:cxn>
                <a:cxn ang="5400000">
                  <a:pos x="CX372" y="CY372"/>
                </a:cxn>
                <a:cxn ang="5400000">
                  <a:pos x="CX373" y="CY373"/>
                </a:cxn>
                <a:cxn ang="5400000">
                  <a:pos x="CX374" y="CY374"/>
                </a:cxn>
                <a:cxn ang="5400000">
                  <a:pos x="CX375" y="CY375"/>
                </a:cxn>
                <a:cxn ang="5400000">
                  <a:pos x="CX376" y="CY376"/>
                </a:cxn>
                <a:cxn ang="5400000">
                  <a:pos x="CX377" y="CY377"/>
                </a:cxn>
                <a:cxn ang="5400000">
                  <a:pos x="CX378" y="CY378"/>
                </a:cxn>
                <a:cxn ang="5400000">
                  <a:pos x="CX379" y="CY379"/>
                </a:cxn>
                <a:cxn ang="5400000">
                  <a:pos x="CX380" y="CY380"/>
                </a:cxn>
                <a:cxn ang="5400000">
                  <a:pos x="CX381" y="CY381"/>
                </a:cxn>
                <a:cxn ang="5400000">
                  <a:pos x="CX382" y="CY382"/>
                </a:cxn>
                <a:cxn ang="5400000">
                  <a:pos x="CX383" y="CY383"/>
                </a:cxn>
                <a:cxn ang="5400000">
                  <a:pos x="CX384" y="CY384"/>
                </a:cxn>
                <a:cxn ang="5400000">
                  <a:pos x="CX385" y="CY385"/>
                </a:cxn>
                <a:cxn ang="5400000">
                  <a:pos x="CX386" y="CY386"/>
                </a:cxn>
                <a:cxn ang="5400000">
                  <a:pos x="CX387" y="CY387"/>
                </a:cxn>
                <a:cxn ang="5400000">
                  <a:pos x="CX388" y="CY388"/>
                </a:cxn>
                <a:cxn ang="5400000">
                  <a:pos x="CX389" y="CY389"/>
                </a:cxn>
                <a:cxn ang="5400000">
                  <a:pos x="CX390" y="CY390"/>
                </a:cxn>
                <a:cxn ang="5400000">
                  <a:pos x="CX391" y="CY391"/>
                </a:cxn>
                <a:cxn ang="5400000">
                  <a:pos x="CX392" y="CY392"/>
                </a:cxn>
                <a:cxn ang="5400000">
                  <a:pos x="CX393" y="CY393"/>
                </a:cxn>
                <a:cxn ang="5400000">
                  <a:pos x="CX394" y="CY394"/>
                </a:cxn>
                <a:cxn ang="5400000">
                  <a:pos x="CX395" y="CY395"/>
                </a:cxn>
                <a:cxn ang="5400000">
                  <a:pos x="CX396" y="CY396"/>
                </a:cxn>
                <a:cxn ang="5400000">
                  <a:pos x="CX397" y="CY397"/>
                </a:cxn>
                <a:cxn ang="5400000">
                  <a:pos x="CX398" y="CY398"/>
                </a:cxn>
                <a:cxn ang="5400000">
                  <a:pos x="CX399" y="CY399"/>
                </a:cxn>
                <a:cxn ang="5400000">
                  <a:pos x="CX400" y="CY400"/>
                </a:cxn>
                <a:cxn ang="5400000">
                  <a:pos x="CX401" y="CY401"/>
                </a:cxn>
                <a:cxn ang="5400000">
                  <a:pos x="CX402" y="CY402"/>
                </a:cxn>
                <a:cxn ang="5400000">
                  <a:pos x="CX403" y="CY403"/>
                </a:cxn>
                <a:cxn ang="5400000">
                  <a:pos x="CX404" y="CY404"/>
                </a:cxn>
                <a:cxn ang="5400000">
                  <a:pos x="CX405" y="CY405"/>
                </a:cxn>
                <a:cxn ang="5400000">
                  <a:pos x="CX406" y="CY406"/>
                </a:cxn>
                <a:cxn ang="5400000">
                  <a:pos x="CX407" y="CY407"/>
                </a:cxn>
                <a:cxn ang="5400000">
                  <a:pos x="CX408" y="CY408"/>
                </a:cxn>
                <a:cxn ang="5400000">
                  <a:pos x="CX409" y="CY409"/>
                </a:cxn>
                <a:cxn ang="5400000">
                  <a:pos x="CX410" y="CY410"/>
                </a:cxn>
                <a:cxn ang="5400000">
                  <a:pos x="CX411" y="CY411"/>
                </a:cxn>
                <a:cxn ang="5400000">
                  <a:pos x="CX412" y="CY412"/>
                </a:cxn>
                <a:cxn ang="5400000">
                  <a:pos x="CX413" y="CY413"/>
                </a:cxn>
                <a:cxn ang="10800000">
                  <a:pos x="CX414" y="CY414"/>
                </a:cxn>
                <a:cxn ang="10800000">
                  <a:pos x="CX415" y="CY415"/>
                </a:cxn>
                <a:cxn ang="10800000">
                  <a:pos x="CX416" y="CY416"/>
                </a:cxn>
                <a:cxn ang="10800000">
                  <a:pos x="CX417" y="CY417"/>
                </a:cxn>
                <a:cxn ang="10800000">
                  <a:pos x="CX418" y="CY418"/>
                </a:cxn>
                <a:cxn ang="10800000">
                  <a:pos x="CX419" y="CY419"/>
                </a:cxn>
                <a:cxn ang="10800000">
                  <a:pos x="CX420" y="CY420"/>
                </a:cxn>
                <a:cxn ang="10800000">
                  <a:pos x="CX421" y="CY421"/>
                </a:cxn>
                <a:cxn ang="10800000">
                  <a:pos x="CX422" y="CY422"/>
                </a:cxn>
                <a:cxn ang="10800000">
                  <a:pos x="CX423" y="CY423"/>
                </a:cxn>
                <a:cxn ang="5400000">
                  <a:pos x="CX424" y="CY424"/>
                </a:cxn>
                <a:cxn ang="10800000">
                  <a:pos x="CX425" y="CY425"/>
                </a:cxn>
                <a:cxn ang="10800000">
                  <a:pos x="CX426" y="CY426"/>
                </a:cxn>
                <a:cxn ang="10800000">
                  <a:pos x="CX427" y="CY427"/>
                </a:cxn>
                <a:cxn ang="10800000">
                  <a:pos x="CX428" y="CY428"/>
                </a:cxn>
                <a:cxn ang="10800000">
                  <a:pos x="CX429" y="CY429"/>
                </a:cxn>
                <a:cxn ang="10800000">
                  <a:pos x="CX430" y="CY430"/>
                </a:cxn>
                <a:cxn ang="10800000">
                  <a:pos x="CX431" y="CY431"/>
                </a:cxn>
                <a:cxn ang="10800000">
                  <a:pos x="CX432" y="CY432"/>
                </a:cxn>
                <a:cxn ang="10800000">
                  <a:pos x="CX433" y="CY433"/>
                </a:cxn>
                <a:cxn ang="10800000">
                  <a:pos x="CX434" y="CY434"/>
                </a:cxn>
                <a:cxn ang="10800000">
                  <a:pos x="CX435" y="CY435"/>
                </a:cxn>
                <a:cxn ang="10800000">
                  <a:pos x="CX436" y="CY436"/>
                </a:cxn>
                <a:cxn ang="10800000">
                  <a:pos x="CX437" y="CY437"/>
                </a:cxn>
                <a:cxn ang="10800000">
                  <a:pos x="CX438" y="CY438"/>
                </a:cxn>
                <a:cxn ang="10800000">
                  <a:pos x="CX439" y="CY439"/>
                </a:cxn>
                <a:cxn ang="10800000">
                  <a:pos x="CX440" y="CY440"/>
                </a:cxn>
                <a:cxn ang="10800000">
                  <a:pos x="CX441" y="CY441"/>
                </a:cxn>
                <a:cxn ang="10800000">
                  <a:pos x="CX442" y="CY442"/>
                </a:cxn>
                <a:cxn ang="10800000">
                  <a:pos x="CX443" y="CY443"/>
                </a:cxn>
                <a:cxn ang="10800000">
                  <a:pos x="CX444" y="CY444"/>
                </a:cxn>
                <a:cxn ang="10800000">
                  <a:pos x="CX445" y="CY445"/>
                </a:cxn>
                <a:cxn ang="10800000">
                  <a:pos x="CX446" y="CY446"/>
                </a:cxn>
                <a:cxn ang="10800000">
                  <a:pos x="CX447" y="CY447"/>
                </a:cxn>
                <a:cxn ang="10800000">
                  <a:pos x="CX448" y="CY448"/>
                </a:cxn>
                <a:cxn ang="10800000">
                  <a:pos x="CX449" y="CY449"/>
                </a:cxn>
                <a:cxn ang="10800000">
                  <a:pos x="CX450" y="CY450"/>
                </a:cxn>
                <a:cxn ang="10800000">
                  <a:pos x="CX451" y="CY451"/>
                </a:cxn>
                <a:cxn ang="10800000">
                  <a:pos x="CX452" y="CY452"/>
                </a:cxn>
                <a:cxn ang="10800000">
                  <a:pos x="CX453" y="CY453"/>
                </a:cxn>
                <a:cxn ang="10800000">
                  <a:pos x="CX454" y="CY454"/>
                </a:cxn>
                <a:cxn ang="10800000">
                  <a:pos x="CX455" y="CY455"/>
                </a:cxn>
                <a:cxn ang="10800000">
                  <a:pos x="CX456" y="CY456"/>
                </a:cxn>
                <a:cxn ang="10800000">
                  <a:pos x="CX457" y="CY457"/>
                </a:cxn>
                <a:cxn ang="10800000">
                  <a:pos x="CX458" y="CY458"/>
                </a:cxn>
                <a:cxn ang="10800000">
                  <a:pos x="CX459" y="CY459"/>
                </a:cxn>
                <a:cxn ang="10800000">
                  <a:pos x="CX460" y="CY460"/>
                </a:cxn>
                <a:cxn ang="10800000">
                  <a:pos x="CX461" y="CY461"/>
                </a:cxn>
                <a:cxn ang="10800000">
                  <a:pos x="CX462" y="CY462"/>
                </a:cxn>
                <a:cxn ang="10800000">
                  <a:pos x="CX463" y="CY463"/>
                </a:cxn>
                <a:cxn ang="10800000">
                  <a:pos x="CX464" y="CY464"/>
                </a:cxn>
                <a:cxn ang="10800000">
                  <a:pos x="CX465" y="CY465"/>
                </a:cxn>
                <a:cxn ang="10800000">
                  <a:pos x="CX466" y="CY466"/>
                </a:cxn>
                <a:cxn ang="10800000">
                  <a:pos x="CX467" y="CY467"/>
                </a:cxn>
                <a:cxn ang="10800000">
                  <a:pos x="CX468" y="CY468"/>
                </a:cxn>
                <a:cxn ang="10800000">
                  <a:pos x="CX469" y="CY469"/>
                </a:cxn>
                <a:cxn ang="10800000">
                  <a:pos x="CX470" y="CY470"/>
                </a:cxn>
                <a:cxn ang="10800000">
                  <a:pos x="CX471" y="CY471"/>
                </a:cxn>
                <a:cxn ang="10800000">
                  <a:pos x="CX472" y="CY472"/>
                </a:cxn>
                <a:cxn ang="10800000">
                  <a:pos x="CX473" y="CY473"/>
                </a:cxn>
                <a:cxn ang="10800000">
                  <a:pos x="CX474" y="CY474"/>
                </a:cxn>
                <a:cxn ang="10800000">
                  <a:pos x="CX475" y="CY475"/>
                </a:cxn>
                <a:cxn ang="10800000">
                  <a:pos x="CX476" y="CY476"/>
                </a:cxn>
                <a:cxn ang="10800000">
                  <a:pos x="CX477" y="CY477"/>
                </a:cxn>
                <a:cxn ang="10800000">
                  <a:pos x="CX478" y="CY478"/>
                </a:cxn>
                <a:cxn ang="10800000">
                  <a:pos x="CX479" y="CY479"/>
                </a:cxn>
                <a:cxn ang="10800000">
                  <a:pos x="CX480" y="CY480"/>
                </a:cxn>
                <a:cxn ang="10800000">
                  <a:pos x="CX481" y="CY481"/>
                </a:cxn>
                <a:cxn ang="10800000">
                  <a:pos x="CX482" y="CY482"/>
                </a:cxn>
                <a:cxn ang="10800000">
                  <a:pos x="CX483" y="CY483"/>
                </a:cxn>
                <a:cxn ang="10800000">
                  <a:pos x="CX484" y="CY484"/>
                </a:cxn>
                <a:cxn ang="10800000">
                  <a:pos x="CX485" y="CY485"/>
                </a:cxn>
                <a:cxn ang="10800000">
                  <a:pos x="CX486" y="CY486"/>
                </a:cxn>
                <a:cxn ang="10800000">
                  <a:pos x="CX487" y="CY487"/>
                </a:cxn>
                <a:cxn ang="10800000">
                  <a:pos x="CX488" y="CY488"/>
                </a:cxn>
                <a:cxn ang="10800000">
                  <a:pos x="CX489" y="CY489"/>
                </a:cxn>
                <a:cxn ang="10800000">
                  <a:pos x="CX490" y="CY490"/>
                </a:cxn>
                <a:cxn ang="10800000">
                  <a:pos x="CX491" y="CY491"/>
                </a:cxn>
                <a:cxn ang="10800000">
                  <a:pos x="CX492" y="CY492"/>
                </a:cxn>
                <a:cxn ang="10800000">
                  <a:pos x="CX493" y="CY493"/>
                </a:cxn>
                <a:cxn ang="10800000">
                  <a:pos x="CX494" y="CY494"/>
                </a:cxn>
              </a:cxnLst>
              <a:rect l="l" t="t" r="r" b="b"/>
              <a:pathLst>
                <a:path w="1692" h="2605">
                  <a:moveTo>
                    <a:pt x="93" y="992"/>
                  </a:moveTo>
                  <a:lnTo>
                    <a:pt x="100" y="979"/>
                  </a:lnTo>
                  <a:lnTo>
                    <a:pt x="125" y="973"/>
                  </a:lnTo>
                  <a:lnTo>
                    <a:pt x="146" y="971"/>
                  </a:lnTo>
                  <a:lnTo>
                    <a:pt x="168" y="972"/>
                  </a:lnTo>
                  <a:lnTo>
                    <a:pt x="193" y="958"/>
                  </a:lnTo>
                  <a:lnTo>
                    <a:pt x="199" y="940"/>
                  </a:lnTo>
                  <a:lnTo>
                    <a:pt x="199" y="913"/>
                  </a:lnTo>
                  <a:lnTo>
                    <a:pt x="200" y="904"/>
                  </a:lnTo>
                  <a:lnTo>
                    <a:pt x="215" y="893"/>
                  </a:lnTo>
                  <a:lnTo>
                    <a:pt x="229" y="872"/>
                  </a:lnTo>
                  <a:lnTo>
                    <a:pt x="224" y="856"/>
                  </a:lnTo>
                  <a:lnTo>
                    <a:pt x="208" y="848"/>
                  </a:lnTo>
                  <a:lnTo>
                    <a:pt x="206" y="840"/>
                  </a:lnTo>
                  <a:lnTo>
                    <a:pt x="200" y="832"/>
                  </a:lnTo>
                  <a:lnTo>
                    <a:pt x="182" y="826"/>
                  </a:lnTo>
                  <a:lnTo>
                    <a:pt x="170" y="817"/>
                  </a:lnTo>
                  <a:lnTo>
                    <a:pt x="170" y="805"/>
                  </a:lnTo>
                  <a:lnTo>
                    <a:pt x="184" y="786"/>
                  </a:lnTo>
                  <a:lnTo>
                    <a:pt x="188" y="776"/>
                  </a:lnTo>
                  <a:lnTo>
                    <a:pt x="173" y="762"/>
                  </a:lnTo>
                  <a:lnTo>
                    <a:pt x="158" y="763"/>
                  </a:lnTo>
                  <a:lnTo>
                    <a:pt x="138" y="751"/>
                  </a:lnTo>
                  <a:lnTo>
                    <a:pt x="138" y="739"/>
                  </a:lnTo>
                  <a:lnTo>
                    <a:pt x="142" y="725"/>
                  </a:lnTo>
                  <a:lnTo>
                    <a:pt x="142" y="719"/>
                  </a:lnTo>
                  <a:lnTo>
                    <a:pt x="143" y="710"/>
                  </a:lnTo>
                  <a:lnTo>
                    <a:pt x="133" y="690"/>
                  </a:lnTo>
                  <a:lnTo>
                    <a:pt x="128" y="685"/>
                  </a:lnTo>
                  <a:lnTo>
                    <a:pt x="130" y="661"/>
                  </a:lnTo>
                  <a:lnTo>
                    <a:pt x="140" y="654"/>
                  </a:lnTo>
                  <a:lnTo>
                    <a:pt x="154" y="656"/>
                  </a:lnTo>
                  <a:lnTo>
                    <a:pt x="169" y="660"/>
                  </a:lnTo>
                  <a:lnTo>
                    <a:pt x="185" y="653"/>
                  </a:lnTo>
                  <a:lnTo>
                    <a:pt x="209" y="641"/>
                  </a:lnTo>
                  <a:lnTo>
                    <a:pt x="216" y="643"/>
                  </a:lnTo>
                  <a:lnTo>
                    <a:pt x="224" y="646"/>
                  </a:lnTo>
                  <a:lnTo>
                    <a:pt x="236" y="646"/>
                  </a:lnTo>
                  <a:lnTo>
                    <a:pt x="245" y="644"/>
                  </a:lnTo>
                  <a:lnTo>
                    <a:pt x="247" y="637"/>
                  </a:lnTo>
                  <a:lnTo>
                    <a:pt x="258" y="622"/>
                  </a:lnTo>
                  <a:lnTo>
                    <a:pt x="258" y="614"/>
                  </a:lnTo>
                  <a:lnTo>
                    <a:pt x="259" y="608"/>
                  </a:lnTo>
                  <a:lnTo>
                    <a:pt x="253" y="599"/>
                  </a:lnTo>
                  <a:lnTo>
                    <a:pt x="241" y="586"/>
                  </a:lnTo>
                  <a:lnTo>
                    <a:pt x="241" y="571"/>
                  </a:lnTo>
                  <a:lnTo>
                    <a:pt x="250" y="559"/>
                  </a:lnTo>
                  <a:lnTo>
                    <a:pt x="265" y="535"/>
                  </a:lnTo>
                  <a:lnTo>
                    <a:pt x="266" y="527"/>
                  </a:lnTo>
                  <a:lnTo>
                    <a:pt x="260" y="521"/>
                  </a:lnTo>
                  <a:lnTo>
                    <a:pt x="250" y="520"/>
                  </a:lnTo>
                  <a:lnTo>
                    <a:pt x="244" y="515"/>
                  </a:lnTo>
                  <a:lnTo>
                    <a:pt x="210" y="498"/>
                  </a:lnTo>
                  <a:lnTo>
                    <a:pt x="198" y="499"/>
                  </a:lnTo>
                  <a:lnTo>
                    <a:pt x="191" y="490"/>
                  </a:lnTo>
                  <a:lnTo>
                    <a:pt x="197" y="480"/>
                  </a:lnTo>
                  <a:lnTo>
                    <a:pt x="204" y="475"/>
                  </a:lnTo>
                  <a:lnTo>
                    <a:pt x="210" y="460"/>
                  </a:lnTo>
                  <a:lnTo>
                    <a:pt x="211" y="437"/>
                  </a:lnTo>
                  <a:lnTo>
                    <a:pt x="199" y="426"/>
                  </a:lnTo>
                  <a:lnTo>
                    <a:pt x="196" y="419"/>
                  </a:lnTo>
                  <a:lnTo>
                    <a:pt x="196" y="408"/>
                  </a:lnTo>
                  <a:lnTo>
                    <a:pt x="206" y="400"/>
                  </a:lnTo>
                  <a:lnTo>
                    <a:pt x="218" y="388"/>
                  </a:lnTo>
                  <a:lnTo>
                    <a:pt x="222" y="374"/>
                  </a:lnTo>
                  <a:lnTo>
                    <a:pt x="232" y="372"/>
                  </a:lnTo>
                  <a:lnTo>
                    <a:pt x="239" y="367"/>
                  </a:lnTo>
                  <a:lnTo>
                    <a:pt x="254" y="348"/>
                  </a:lnTo>
                  <a:lnTo>
                    <a:pt x="256" y="332"/>
                  </a:lnTo>
                  <a:lnTo>
                    <a:pt x="246" y="324"/>
                  </a:lnTo>
                  <a:lnTo>
                    <a:pt x="240" y="313"/>
                  </a:lnTo>
                  <a:lnTo>
                    <a:pt x="217" y="311"/>
                  </a:lnTo>
                  <a:lnTo>
                    <a:pt x="215" y="296"/>
                  </a:lnTo>
                  <a:lnTo>
                    <a:pt x="229" y="269"/>
                  </a:lnTo>
                  <a:lnTo>
                    <a:pt x="241" y="251"/>
                  </a:lnTo>
                  <a:lnTo>
                    <a:pt x="252" y="240"/>
                  </a:lnTo>
                  <a:lnTo>
                    <a:pt x="259" y="230"/>
                  </a:lnTo>
                  <a:lnTo>
                    <a:pt x="269" y="218"/>
                  </a:lnTo>
                  <a:lnTo>
                    <a:pt x="283" y="212"/>
                  </a:lnTo>
                  <a:lnTo>
                    <a:pt x="304" y="220"/>
                  </a:lnTo>
                  <a:lnTo>
                    <a:pt x="320" y="240"/>
                  </a:lnTo>
                  <a:lnTo>
                    <a:pt x="337" y="242"/>
                  </a:lnTo>
                  <a:lnTo>
                    <a:pt x="355" y="230"/>
                  </a:lnTo>
                  <a:lnTo>
                    <a:pt x="365" y="211"/>
                  </a:lnTo>
                  <a:lnTo>
                    <a:pt x="368" y="192"/>
                  </a:lnTo>
                  <a:lnTo>
                    <a:pt x="373" y="179"/>
                  </a:lnTo>
                  <a:lnTo>
                    <a:pt x="386" y="163"/>
                  </a:lnTo>
                  <a:lnTo>
                    <a:pt x="391" y="154"/>
                  </a:lnTo>
                  <a:lnTo>
                    <a:pt x="400" y="138"/>
                  </a:lnTo>
                  <a:lnTo>
                    <a:pt x="402" y="122"/>
                  </a:lnTo>
                  <a:lnTo>
                    <a:pt x="400" y="106"/>
                  </a:lnTo>
                  <a:lnTo>
                    <a:pt x="396" y="90"/>
                  </a:lnTo>
                  <a:lnTo>
                    <a:pt x="396" y="73"/>
                  </a:lnTo>
                  <a:lnTo>
                    <a:pt x="402" y="49"/>
                  </a:lnTo>
                  <a:lnTo>
                    <a:pt x="418" y="38"/>
                  </a:lnTo>
                  <a:lnTo>
                    <a:pt x="428" y="36"/>
                  </a:lnTo>
                  <a:lnTo>
                    <a:pt x="430" y="24"/>
                  </a:lnTo>
                  <a:lnTo>
                    <a:pt x="428" y="17"/>
                  </a:lnTo>
                  <a:lnTo>
                    <a:pt x="440" y="7"/>
                  </a:lnTo>
                  <a:lnTo>
                    <a:pt x="461" y="0"/>
                  </a:lnTo>
                  <a:lnTo>
                    <a:pt x="476" y="1"/>
                  </a:lnTo>
                  <a:lnTo>
                    <a:pt x="485" y="10"/>
                  </a:lnTo>
                  <a:lnTo>
                    <a:pt x="493" y="34"/>
                  </a:lnTo>
                  <a:lnTo>
                    <a:pt x="492" y="60"/>
                  </a:lnTo>
                  <a:lnTo>
                    <a:pt x="493" y="72"/>
                  </a:lnTo>
                  <a:lnTo>
                    <a:pt x="504" y="78"/>
                  </a:lnTo>
                  <a:lnTo>
                    <a:pt x="508" y="90"/>
                  </a:lnTo>
                  <a:lnTo>
                    <a:pt x="498" y="98"/>
                  </a:lnTo>
                  <a:lnTo>
                    <a:pt x="498" y="118"/>
                  </a:lnTo>
                  <a:lnTo>
                    <a:pt x="503" y="138"/>
                  </a:lnTo>
                  <a:lnTo>
                    <a:pt x="520" y="163"/>
                  </a:lnTo>
                  <a:lnTo>
                    <a:pt x="521" y="181"/>
                  </a:lnTo>
                  <a:lnTo>
                    <a:pt x="510" y="199"/>
                  </a:lnTo>
                  <a:lnTo>
                    <a:pt x="511" y="245"/>
                  </a:lnTo>
                  <a:lnTo>
                    <a:pt x="520" y="258"/>
                  </a:lnTo>
                  <a:lnTo>
                    <a:pt x="528" y="289"/>
                  </a:lnTo>
                  <a:lnTo>
                    <a:pt x="527" y="295"/>
                  </a:lnTo>
                  <a:lnTo>
                    <a:pt x="540" y="299"/>
                  </a:lnTo>
                  <a:lnTo>
                    <a:pt x="554" y="310"/>
                  </a:lnTo>
                  <a:lnTo>
                    <a:pt x="563" y="329"/>
                  </a:lnTo>
                  <a:lnTo>
                    <a:pt x="558" y="361"/>
                  </a:lnTo>
                  <a:lnTo>
                    <a:pt x="562" y="385"/>
                  </a:lnTo>
                  <a:lnTo>
                    <a:pt x="569" y="400"/>
                  </a:lnTo>
                  <a:lnTo>
                    <a:pt x="576" y="408"/>
                  </a:lnTo>
                  <a:lnTo>
                    <a:pt x="582" y="412"/>
                  </a:lnTo>
                  <a:lnTo>
                    <a:pt x="583" y="431"/>
                  </a:lnTo>
                  <a:lnTo>
                    <a:pt x="589" y="449"/>
                  </a:lnTo>
                  <a:lnTo>
                    <a:pt x="586" y="461"/>
                  </a:lnTo>
                  <a:lnTo>
                    <a:pt x="580" y="475"/>
                  </a:lnTo>
                  <a:lnTo>
                    <a:pt x="565" y="484"/>
                  </a:lnTo>
                  <a:lnTo>
                    <a:pt x="568" y="510"/>
                  </a:lnTo>
                  <a:lnTo>
                    <a:pt x="553" y="548"/>
                  </a:lnTo>
                  <a:lnTo>
                    <a:pt x="554" y="583"/>
                  </a:lnTo>
                  <a:lnTo>
                    <a:pt x="550" y="593"/>
                  </a:lnTo>
                  <a:lnTo>
                    <a:pt x="542" y="613"/>
                  </a:lnTo>
                  <a:lnTo>
                    <a:pt x="526" y="626"/>
                  </a:lnTo>
                  <a:lnTo>
                    <a:pt x="520" y="635"/>
                  </a:lnTo>
                  <a:lnTo>
                    <a:pt x="516" y="650"/>
                  </a:lnTo>
                  <a:lnTo>
                    <a:pt x="522" y="662"/>
                  </a:lnTo>
                  <a:lnTo>
                    <a:pt x="523" y="674"/>
                  </a:lnTo>
                  <a:lnTo>
                    <a:pt x="538" y="697"/>
                  </a:lnTo>
                  <a:lnTo>
                    <a:pt x="551" y="704"/>
                  </a:lnTo>
                  <a:lnTo>
                    <a:pt x="552" y="727"/>
                  </a:lnTo>
                  <a:lnTo>
                    <a:pt x="558" y="737"/>
                  </a:lnTo>
                  <a:lnTo>
                    <a:pt x="558" y="762"/>
                  </a:lnTo>
                  <a:lnTo>
                    <a:pt x="551" y="782"/>
                  </a:lnTo>
                  <a:lnTo>
                    <a:pt x="551" y="808"/>
                  </a:lnTo>
                  <a:lnTo>
                    <a:pt x="548" y="822"/>
                  </a:lnTo>
                  <a:lnTo>
                    <a:pt x="527" y="840"/>
                  </a:lnTo>
                  <a:lnTo>
                    <a:pt x="517" y="857"/>
                  </a:lnTo>
                  <a:lnTo>
                    <a:pt x="518" y="877"/>
                  </a:lnTo>
                  <a:lnTo>
                    <a:pt x="508" y="893"/>
                  </a:lnTo>
                  <a:lnTo>
                    <a:pt x="487" y="905"/>
                  </a:lnTo>
                  <a:lnTo>
                    <a:pt x="475" y="920"/>
                  </a:lnTo>
                  <a:lnTo>
                    <a:pt x="473" y="929"/>
                  </a:lnTo>
                  <a:lnTo>
                    <a:pt x="474" y="946"/>
                  </a:lnTo>
                  <a:lnTo>
                    <a:pt x="482" y="959"/>
                  </a:lnTo>
                  <a:lnTo>
                    <a:pt x="499" y="966"/>
                  </a:lnTo>
                  <a:lnTo>
                    <a:pt x="511" y="967"/>
                  </a:lnTo>
                  <a:lnTo>
                    <a:pt x="522" y="976"/>
                  </a:lnTo>
                  <a:lnTo>
                    <a:pt x="524" y="991"/>
                  </a:lnTo>
                  <a:lnTo>
                    <a:pt x="538" y="1020"/>
                  </a:lnTo>
                  <a:lnTo>
                    <a:pt x="533" y="1037"/>
                  </a:lnTo>
                  <a:lnTo>
                    <a:pt x="533" y="1066"/>
                  </a:lnTo>
                  <a:lnTo>
                    <a:pt x="518" y="1079"/>
                  </a:lnTo>
                  <a:lnTo>
                    <a:pt x="520" y="1091"/>
                  </a:lnTo>
                  <a:lnTo>
                    <a:pt x="530" y="1111"/>
                  </a:lnTo>
                  <a:lnTo>
                    <a:pt x="530" y="1123"/>
                  </a:lnTo>
                  <a:lnTo>
                    <a:pt x="542" y="1146"/>
                  </a:lnTo>
                  <a:lnTo>
                    <a:pt x="559" y="1148"/>
                  </a:lnTo>
                  <a:lnTo>
                    <a:pt x="569" y="1153"/>
                  </a:lnTo>
                  <a:lnTo>
                    <a:pt x="578" y="1156"/>
                  </a:lnTo>
                  <a:lnTo>
                    <a:pt x="587" y="1166"/>
                  </a:lnTo>
                  <a:lnTo>
                    <a:pt x="602" y="1186"/>
                  </a:lnTo>
                  <a:lnTo>
                    <a:pt x="620" y="1192"/>
                  </a:lnTo>
                  <a:lnTo>
                    <a:pt x="634" y="1190"/>
                  </a:lnTo>
                  <a:lnTo>
                    <a:pt x="638" y="1172"/>
                  </a:lnTo>
                  <a:lnTo>
                    <a:pt x="652" y="1166"/>
                  </a:lnTo>
                  <a:lnTo>
                    <a:pt x="659" y="1155"/>
                  </a:lnTo>
                  <a:lnTo>
                    <a:pt x="682" y="1142"/>
                  </a:lnTo>
                  <a:lnTo>
                    <a:pt x="694" y="1142"/>
                  </a:lnTo>
                  <a:lnTo>
                    <a:pt x="707" y="1141"/>
                  </a:lnTo>
                  <a:lnTo>
                    <a:pt x="718" y="1129"/>
                  </a:lnTo>
                  <a:lnTo>
                    <a:pt x="739" y="1117"/>
                  </a:lnTo>
                  <a:lnTo>
                    <a:pt x="760" y="1116"/>
                  </a:lnTo>
                  <a:lnTo>
                    <a:pt x="780" y="1122"/>
                  </a:lnTo>
                  <a:lnTo>
                    <a:pt x="793" y="1128"/>
                  </a:lnTo>
                  <a:lnTo>
                    <a:pt x="808" y="1151"/>
                  </a:lnTo>
                  <a:lnTo>
                    <a:pt x="827" y="1153"/>
                  </a:lnTo>
                  <a:lnTo>
                    <a:pt x="846" y="1151"/>
                  </a:lnTo>
                  <a:lnTo>
                    <a:pt x="853" y="1164"/>
                  </a:lnTo>
                  <a:lnTo>
                    <a:pt x="874" y="1175"/>
                  </a:lnTo>
                  <a:lnTo>
                    <a:pt x="885" y="1195"/>
                  </a:lnTo>
                  <a:lnTo>
                    <a:pt x="885" y="1212"/>
                  </a:lnTo>
                  <a:lnTo>
                    <a:pt x="881" y="1229"/>
                  </a:lnTo>
                  <a:lnTo>
                    <a:pt x="874" y="1255"/>
                  </a:lnTo>
                  <a:lnTo>
                    <a:pt x="873" y="1267"/>
                  </a:lnTo>
                  <a:lnTo>
                    <a:pt x="876" y="1278"/>
                  </a:lnTo>
                  <a:lnTo>
                    <a:pt x="876" y="1309"/>
                  </a:lnTo>
                  <a:lnTo>
                    <a:pt x="894" y="1341"/>
                  </a:lnTo>
                  <a:lnTo>
                    <a:pt x="898" y="1356"/>
                  </a:lnTo>
                  <a:lnTo>
                    <a:pt x="909" y="1375"/>
                  </a:lnTo>
                  <a:lnTo>
                    <a:pt x="922" y="1385"/>
                  </a:lnTo>
                  <a:lnTo>
                    <a:pt x="923" y="1393"/>
                  </a:lnTo>
                  <a:lnTo>
                    <a:pt x="936" y="1417"/>
                  </a:lnTo>
                  <a:lnTo>
                    <a:pt x="939" y="1439"/>
                  </a:lnTo>
                  <a:lnTo>
                    <a:pt x="942" y="1447"/>
                  </a:lnTo>
                  <a:lnTo>
                    <a:pt x="940" y="1461"/>
                  </a:lnTo>
                  <a:lnTo>
                    <a:pt x="943" y="1469"/>
                  </a:lnTo>
                  <a:lnTo>
                    <a:pt x="945" y="1505"/>
                  </a:lnTo>
                  <a:lnTo>
                    <a:pt x="947" y="1533"/>
                  </a:lnTo>
                  <a:lnTo>
                    <a:pt x="963" y="1557"/>
                  </a:lnTo>
                  <a:lnTo>
                    <a:pt x="977" y="1557"/>
                  </a:lnTo>
                  <a:lnTo>
                    <a:pt x="987" y="1553"/>
                  </a:lnTo>
                  <a:lnTo>
                    <a:pt x="995" y="1551"/>
                  </a:lnTo>
                  <a:lnTo>
                    <a:pt x="1006" y="1554"/>
                  </a:lnTo>
                  <a:lnTo>
                    <a:pt x="1021" y="1567"/>
                  </a:lnTo>
                  <a:lnTo>
                    <a:pt x="1036" y="1586"/>
                  </a:lnTo>
                  <a:lnTo>
                    <a:pt x="1054" y="1625"/>
                  </a:lnTo>
                  <a:lnTo>
                    <a:pt x="1077" y="1635"/>
                  </a:lnTo>
                  <a:lnTo>
                    <a:pt x="1153" y="1635"/>
                  </a:lnTo>
                  <a:lnTo>
                    <a:pt x="1176" y="1646"/>
                  </a:lnTo>
                  <a:lnTo>
                    <a:pt x="1200" y="1644"/>
                  </a:lnTo>
                  <a:lnTo>
                    <a:pt x="1217" y="1652"/>
                  </a:lnTo>
                  <a:lnTo>
                    <a:pt x="1234" y="1668"/>
                  </a:lnTo>
                  <a:lnTo>
                    <a:pt x="1251" y="1668"/>
                  </a:lnTo>
                  <a:lnTo>
                    <a:pt x="1264" y="1647"/>
                  </a:lnTo>
                  <a:lnTo>
                    <a:pt x="1285" y="1637"/>
                  </a:lnTo>
                  <a:lnTo>
                    <a:pt x="1290" y="1622"/>
                  </a:lnTo>
                  <a:lnTo>
                    <a:pt x="1299" y="1614"/>
                  </a:lnTo>
                  <a:lnTo>
                    <a:pt x="1317" y="1607"/>
                  </a:lnTo>
                  <a:lnTo>
                    <a:pt x="1320" y="1595"/>
                  </a:lnTo>
                  <a:lnTo>
                    <a:pt x="1325" y="1583"/>
                  </a:lnTo>
                  <a:lnTo>
                    <a:pt x="1336" y="1575"/>
                  </a:lnTo>
                  <a:lnTo>
                    <a:pt x="1345" y="1573"/>
                  </a:lnTo>
                  <a:lnTo>
                    <a:pt x="1350" y="1573"/>
                  </a:lnTo>
                  <a:lnTo>
                    <a:pt x="1339" y="1601"/>
                  </a:lnTo>
                  <a:lnTo>
                    <a:pt x="1341" y="1622"/>
                  </a:lnTo>
                  <a:lnTo>
                    <a:pt x="1361" y="1667"/>
                  </a:lnTo>
                  <a:lnTo>
                    <a:pt x="1359" y="1686"/>
                  </a:lnTo>
                  <a:lnTo>
                    <a:pt x="1367" y="1699"/>
                  </a:lnTo>
                  <a:lnTo>
                    <a:pt x="1390" y="1707"/>
                  </a:lnTo>
                  <a:lnTo>
                    <a:pt x="1395" y="1731"/>
                  </a:lnTo>
                  <a:lnTo>
                    <a:pt x="1398" y="1737"/>
                  </a:lnTo>
                  <a:lnTo>
                    <a:pt x="1408" y="1733"/>
                  </a:lnTo>
                  <a:lnTo>
                    <a:pt x="1429" y="1727"/>
                  </a:lnTo>
                  <a:lnTo>
                    <a:pt x="1446" y="1730"/>
                  </a:lnTo>
                  <a:lnTo>
                    <a:pt x="1456" y="1713"/>
                  </a:lnTo>
                  <a:lnTo>
                    <a:pt x="1473" y="1737"/>
                  </a:lnTo>
                  <a:lnTo>
                    <a:pt x="1501" y="1746"/>
                  </a:lnTo>
                  <a:lnTo>
                    <a:pt x="1509" y="1760"/>
                  </a:lnTo>
                  <a:lnTo>
                    <a:pt x="1525" y="1764"/>
                  </a:lnTo>
                  <a:lnTo>
                    <a:pt x="1524" y="1766"/>
                  </a:lnTo>
                  <a:lnTo>
                    <a:pt x="1533" y="1764"/>
                  </a:lnTo>
                  <a:lnTo>
                    <a:pt x="1578" y="1770"/>
                  </a:lnTo>
                  <a:lnTo>
                    <a:pt x="1588" y="1800"/>
                  </a:lnTo>
                  <a:lnTo>
                    <a:pt x="1602" y="1811"/>
                  </a:lnTo>
                  <a:lnTo>
                    <a:pt x="1617" y="1806"/>
                  </a:lnTo>
                  <a:lnTo>
                    <a:pt x="1645" y="1809"/>
                  </a:lnTo>
                  <a:lnTo>
                    <a:pt x="1677" y="1802"/>
                  </a:lnTo>
                  <a:lnTo>
                    <a:pt x="1681" y="1824"/>
                  </a:lnTo>
                  <a:lnTo>
                    <a:pt x="1692" y="1854"/>
                  </a:lnTo>
                  <a:lnTo>
                    <a:pt x="1680" y="1853"/>
                  </a:lnTo>
                  <a:lnTo>
                    <a:pt x="1680" y="1863"/>
                  </a:lnTo>
                  <a:lnTo>
                    <a:pt x="1686" y="1871"/>
                  </a:lnTo>
                  <a:lnTo>
                    <a:pt x="1681" y="1875"/>
                  </a:lnTo>
                  <a:lnTo>
                    <a:pt x="1668" y="1871"/>
                  </a:lnTo>
                  <a:lnTo>
                    <a:pt x="1650" y="1868"/>
                  </a:lnTo>
                  <a:lnTo>
                    <a:pt x="1603" y="1866"/>
                  </a:lnTo>
                  <a:lnTo>
                    <a:pt x="1578" y="1874"/>
                  </a:lnTo>
                  <a:lnTo>
                    <a:pt x="1549" y="1878"/>
                  </a:lnTo>
                  <a:lnTo>
                    <a:pt x="1537" y="1884"/>
                  </a:lnTo>
                  <a:lnTo>
                    <a:pt x="1515" y="1889"/>
                  </a:lnTo>
                  <a:lnTo>
                    <a:pt x="1488" y="1919"/>
                  </a:lnTo>
                  <a:lnTo>
                    <a:pt x="1464" y="1925"/>
                  </a:lnTo>
                  <a:lnTo>
                    <a:pt x="1446" y="1949"/>
                  </a:lnTo>
                  <a:lnTo>
                    <a:pt x="1441" y="1965"/>
                  </a:lnTo>
                  <a:lnTo>
                    <a:pt x="1435" y="1988"/>
                  </a:lnTo>
                  <a:lnTo>
                    <a:pt x="1434" y="2001"/>
                  </a:lnTo>
                  <a:lnTo>
                    <a:pt x="1423" y="2006"/>
                  </a:lnTo>
                  <a:lnTo>
                    <a:pt x="1417" y="2016"/>
                  </a:lnTo>
                  <a:lnTo>
                    <a:pt x="1409" y="2021"/>
                  </a:lnTo>
                  <a:lnTo>
                    <a:pt x="1404" y="2033"/>
                  </a:lnTo>
                  <a:lnTo>
                    <a:pt x="1405" y="2041"/>
                  </a:lnTo>
                  <a:lnTo>
                    <a:pt x="1384" y="2058"/>
                  </a:lnTo>
                  <a:lnTo>
                    <a:pt x="1353" y="2082"/>
                  </a:lnTo>
                  <a:lnTo>
                    <a:pt x="1333" y="2105"/>
                  </a:lnTo>
                  <a:lnTo>
                    <a:pt x="1321" y="2109"/>
                  </a:lnTo>
                  <a:lnTo>
                    <a:pt x="1321" y="2132"/>
                  </a:lnTo>
                  <a:lnTo>
                    <a:pt x="1317" y="2131"/>
                  </a:lnTo>
                  <a:lnTo>
                    <a:pt x="1309" y="2117"/>
                  </a:lnTo>
                  <a:lnTo>
                    <a:pt x="1307" y="2135"/>
                  </a:lnTo>
                  <a:lnTo>
                    <a:pt x="1301" y="2136"/>
                  </a:lnTo>
                  <a:lnTo>
                    <a:pt x="1297" y="2119"/>
                  </a:lnTo>
                  <a:lnTo>
                    <a:pt x="1290" y="2118"/>
                  </a:lnTo>
                  <a:lnTo>
                    <a:pt x="1272" y="2136"/>
                  </a:lnTo>
                  <a:lnTo>
                    <a:pt x="1281" y="2149"/>
                  </a:lnTo>
                  <a:lnTo>
                    <a:pt x="1277" y="2155"/>
                  </a:lnTo>
                  <a:lnTo>
                    <a:pt x="1261" y="2143"/>
                  </a:lnTo>
                  <a:lnTo>
                    <a:pt x="1251" y="2154"/>
                  </a:lnTo>
                  <a:lnTo>
                    <a:pt x="1259" y="2156"/>
                  </a:lnTo>
                  <a:lnTo>
                    <a:pt x="1269" y="2165"/>
                  </a:lnTo>
                  <a:lnTo>
                    <a:pt x="1260" y="2192"/>
                  </a:lnTo>
                  <a:lnTo>
                    <a:pt x="1246" y="2195"/>
                  </a:lnTo>
                  <a:lnTo>
                    <a:pt x="1247" y="2208"/>
                  </a:lnTo>
                  <a:lnTo>
                    <a:pt x="1246" y="2227"/>
                  </a:lnTo>
                  <a:lnTo>
                    <a:pt x="1254" y="2227"/>
                  </a:lnTo>
                  <a:lnTo>
                    <a:pt x="1255" y="2253"/>
                  </a:lnTo>
                  <a:lnTo>
                    <a:pt x="1249" y="2256"/>
                  </a:lnTo>
                  <a:lnTo>
                    <a:pt x="1255" y="2276"/>
                  </a:lnTo>
                  <a:lnTo>
                    <a:pt x="1261" y="2286"/>
                  </a:lnTo>
                  <a:lnTo>
                    <a:pt x="1255" y="2295"/>
                  </a:lnTo>
                  <a:lnTo>
                    <a:pt x="1272" y="2306"/>
                  </a:lnTo>
                  <a:lnTo>
                    <a:pt x="1283" y="2306"/>
                  </a:lnTo>
                  <a:lnTo>
                    <a:pt x="1296" y="2293"/>
                  </a:lnTo>
                  <a:lnTo>
                    <a:pt x="1296" y="2276"/>
                  </a:lnTo>
                  <a:lnTo>
                    <a:pt x="1288" y="2265"/>
                  </a:lnTo>
                  <a:lnTo>
                    <a:pt x="1277" y="2265"/>
                  </a:lnTo>
                  <a:lnTo>
                    <a:pt x="1267" y="2251"/>
                  </a:lnTo>
                  <a:lnTo>
                    <a:pt x="1267" y="2241"/>
                  </a:lnTo>
                  <a:lnTo>
                    <a:pt x="1270" y="2227"/>
                  </a:lnTo>
                  <a:lnTo>
                    <a:pt x="1270" y="2215"/>
                  </a:lnTo>
                  <a:lnTo>
                    <a:pt x="1301" y="2215"/>
                  </a:lnTo>
                  <a:lnTo>
                    <a:pt x="1315" y="2222"/>
                  </a:lnTo>
                  <a:lnTo>
                    <a:pt x="1325" y="2216"/>
                  </a:lnTo>
                  <a:lnTo>
                    <a:pt x="1324" y="2208"/>
                  </a:lnTo>
                  <a:lnTo>
                    <a:pt x="1319" y="2201"/>
                  </a:lnTo>
                  <a:lnTo>
                    <a:pt x="1317" y="2195"/>
                  </a:lnTo>
                  <a:lnTo>
                    <a:pt x="1325" y="2189"/>
                  </a:lnTo>
                  <a:lnTo>
                    <a:pt x="1335" y="2191"/>
                  </a:lnTo>
                  <a:lnTo>
                    <a:pt x="1365" y="2222"/>
                  </a:lnTo>
                  <a:lnTo>
                    <a:pt x="1363" y="2232"/>
                  </a:lnTo>
                  <a:lnTo>
                    <a:pt x="1349" y="2245"/>
                  </a:lnTo>
                  <a:lnTo>
                    <a:pt x="1350" y="2267"/>
                  </a:lnTo>
                  <a:lnTo>
                    <a:pt x="1330" y="2298"/>
                  </a:lnTo>
                  <a:lnTo>
                    <a:pt x="1301" y="2327"/>
                  </a:lnTo>
                  <a:lnTo>
                    <a:pt x="1281" y="2345"/>
                  </a:lnTo>
                  <a:lnTo>
                    <a:pt x="1229" y="2375"/>
                  </a:lnTo>
                  <a:lnTo>
                    <a:pt x="1198" y="2389"/>
                  </a:lnTo>
                  <a:lnTo>
                    <a:pt x="1151" y="2411"/>
                  </a:lnTo>
                  <a:lnTo>
                    <a:pt x="1111" y="2424"/>
                  </a:lnTo>
                  <a:lnTo>
                    <a:pt x="1061" y="2439"/>
                  </a:lnTo>
                  <a:lnTo>
                    <a:pt x="1017" y="2449"/>
                  </a:lnTo>
                  <a:lnTo>
                    <a:pt x="1000" y="2451"/>
                  </a:lnTo>
                  <a:lnTo>
                    <a:pt x="972" y="2471"/>
                  </a:lnTo>
                  <a:lnTo>
                    <a:pt x="953" y="2501"/>
                  </a:lnTo>
                  <a:lnTo>
                    <a:pt x="939" y="2498"/>
                  </a:lnTo>
                  <a:lnTo>
                    <a:pt x="937" y="2505"/>
                  </a:lnTo>
                  <a:lnTo>
                    <a:pt x="877" y="2517"/>
                  </a:lnTo>
                  <a:lnTo>
                    <a:pt x="837" y="2532"/>
                  </a:lnTo>
                  <a:lnTo>
                    <a:pt x="822" y="2545"/>
                  </a:lnTo>
                  <a:lnTo>
                    <a:pt x="821" y="2577"/>
                  </a:lnTo>
                  <a:lnTo>
                    <a:pt x="815" y="2587"/>
                  </a:lnTo>
                  <a:lnTo>
                    <a:pt x="797" y="2586"/>
                  </a:lnTo>
                  <a:lnTo>
                    <a:pt x="789" y="2605"/>
                  </a:lnTo>
                  <a:lnTo>
                    <a:pt x="779" y="2599"/>
                  </a:lnTo>
                  <a:lnTo>
                    <a:pt x="772" y="2589"/>
                  </a:lnTo>
                  <a:lnTo>
                    <a:pt x="775" y="2570"/>
                  </a:lnTo>
                  <a:lnTo>
                    <a:pt x="750" y="2564"/>
                  </a:lnTo>
                  <a:lnTo>
                    <a:pt x="736" y="2547"/>
                  </a:lnTo>
                  <a:lnTo>
                    <a:pt x="725" y="2521"/>
                  </a:lnTo>
                  <a:lnTo>
                    <a:pt x="711" y="2533"/>
                  </a:lnTo>
                  <a:lnTo>
                    <a:pt x="697" y="2534"/>
                  </a:lnTo>
                  <a:lnTo>
                    <a:pt x="696" y="2508"/>
                  </a:lnTo>
                  <a:lnTo>
                    <a:pt x="691" y="2496"/>
                  </a:lnTo>
                  <a:lnTo>
                    <a:pt x="673" y="2489"/>
                  </a:lnTo>
                  <a:lnTo>
                    <a:pt x="642" y="2484"/>
                  </a:lnTo>
                  <a:lnTo>
                    <a:pt x="632" y="2474"/>
                  </a:lnTo>
                  <a:lnTo>
                    <a:pt x="626" y="2432"/>
                  </a:lnTo>
                  <a:lnTo>
                    <a:pt x="611" y="2420"/>
                  </a:lnTo>
                  <a:lnTo>
                    <a:pt x="610" y="2395"/>
                  </a:lnTo>
                  <a:lnTo>
                    <a:pt x="600" y="2387"/>
                  </a:lnTo>
                  <a:lnTo>
                    <a:pt x="594" y="2363"/>
                  </a:lnTo>
                  <a:lnTo>
                    <a:pt x="590" y="2354"/>
                  </a:lnTo>
                  <a:lnTo>
                    <a:pt x="574" y="2352"/>
                  </a:lnTo>
                  <a:lnTo>
                    <a:pt x="546" y="2339"/>
                  </a:lnTo>
                  <a:lnTo>
                    <a:pt x="553" y="2325"/>
                  </a:lnTo>
                  <a:lnTo>
                    <a:pt x="539" y="2305"/>
                  </a:lnTo>
                  <a:lnTo>
                    <a:pt x="532" y="2283"/>
                  </a:lnTo>
                  <a:lnTo>
                    <a:pt x="511" y="2277"/>
                  </a:lnTo>
                  <a:lnTo>
                    <a:pt x="497" y="2281"/>
                  </a:lnTo>
                  <a:lnTo>
                    <a:pt x="478" y="2274"/>
                  </a:lnTo>
                  <a:lnTo>
                    <a:pt x="464" y="2239"/>
                  </a:lnTo>
                  <a:lnTo>
                    <a:pt x="450" y="2231"/>
                  </a:lnTo>
                  <a:lnTo>
                    <a:pt x="431" y="2227"/>
                  </a:lnTo>
                  <a:lnTo>
                    <a:pt x="425" y="2217"/>
                  </a:lnTo>
                  <a:lnTo>
                    <a:pt x="412" y="2225"/>
                  </a:lnTo>
                  <a:lnTo>
                    <a:pt x="394" y="2223"/>
                  </a:lnTo>
                  <a:lnTo>
                    <a:pt x="398" y="2197"/>
                  </a:lnTo>
                  <a:lnTo>
                    <a:pt x="388" y="2197"/>
                  </a:lnTo>
                  <a:lnTo>
                    <a:pt x="376" y="2207"/>
                  </a:lnTo>
                  <a:lnTo>
                    <a:pt x="356" y="2210"/>
                  </a:lnTo>
                  <a:lnTo>
                    <a:pt x="343" y="2210"/>
                  </a:lnTo>
                  <a:lnTo>
                    <a:pt x="325" y="2204"/>
                  </a:lnTo>
                  <a:lnTo>
                    <a:pt x="310" y="2186"/>
                  </a:lnTo>
                  <a:lnTo>
                    <a:pt x="323" y="2145"/>
                  </a:lnTo>
                  <a:lnTo>
                    <a:pt x="328" y="2137"/>
                  </a:lnTo>
                  <a:lnTo>
                    <a:pt x="325" y="2113"/>
                  </a:lnTo>
                  <a:lnTo>
                    <a:pt x="337" y="2112"/>
                  </a:lnTo>
                  <a:lnTo>
                    <a:pt x="335" y="2094"/>
                  </a:lnTo>
                  <a:lnTo>
                    <a:pt x="350" y="2064"/>
                  </a:lnTo>
                  <a:lnTo>
                    <a:pt x="355" y="2051"/>
                  </a:lnTo>
                  <a:lnTo>
                    <a:pt x="353" y="2033"/>
                  </a:lnTo>
                  <a:lnTo>
                    <a:pt x="359" y="2006"/>
                  </a:lnTo>
                  <a:lnTo>
                    <a:pt x="379" y="1992"/>
                  </a:lnTo>
                  <a:lnTo>
                    <a:pt x="354" y="1967"/>
                  </a:lnTo>
                  <a:lnTo>
                    <a:pt x="349" y="1939"/>
                  </a:lnTo>
                  <a:lnTo>
                    <a:pt x="311" y="1913"/>
                  </a:lnTo>
                  <a:lnTo>
                    <a:pt x="318" y="1901"/>
                  </a:lnTo>
                  <a:lnTo>
                    <a:pt x="319" y="1879"/>
                  </a:lnTo>
                  <a:lnTo>
                    <a:pt x="326" y="1862"/>
                  </a:lnTo>
                  <a:lnTo>
                    <a:pt x="325" y="1845"/>
                  </a:lnTo>
                  <a:lnTo>
                    <a:pt x="302" y="1799"/>
                  </a:lnTo>
                  <a:lnTo>
                    <a:pt x="304" y="1778"/>
                  </a:lnTo>
                  <a:lnTo>
                    <a:pt x="312" y="1760"/>
                  </a:lnTo>
                  <a:lnTo>
                    <a:pt x="328" y="1758"/>
                  </a:lnTo>
                  <a:lnTo>
                    <a:pt x="336" y="1748"/>
                  </a:lnTo>
                  <a:lnTo>
                    <a:pt x="352" y="1742"/>
                  </a:lnTo>
                  <a:lnTo>
                    <a:pt x="382" y="1743"/>
                  </a:lnTo>
                  <a:lnTo>
                    <a:pt x="396" y="1731"/>
                  </a:lnTo>
                  <a:lnTo>
                    <a:pt x="401" y="1722"/>
                  </a:lnTo>
                  <a:lnTo>
                    <a:pt x="403" y="1706"/>
                  </a:lnTo>
                  <a:lnTo>
                    <a:pt x="450" y="1701"/>
                  </a:lnTo>
                  <a:lnTo>
                    <a:pt x="464" y="1664"/>
                  </a:lnTo>
                  <a:lnTo>
                    <a:pt x="482" y="1640"/>
                  </a:lnTo>
                  <a:lnTo>
                    <a:pt x="484" y="1631"/>
                  </a:lnTo>
                  <a:lnTo>
                    <a:pt x="481" y="1621"/>
                  </a:lnTo>
                  <a:lnTo>
                    <a:pt x="463" y="1615"/>
                  </a:lnTo>
                  <a:lnTo>
                    <a:pt x="428" y="1574"/>
                  </a:lnTo>
                  <a:lnTo>
                    <a:pt x="426" y="1548"/>
                  </a:lnTo>
                  <a:lnTo>
                    <a:pt x="421" y="1538"/>
                  </a:lnTo>
                  <a:lnTo>
                    <a:pt x="406" y="1536"/>
                  </a:lnTo>
                  <a:lnTo>
                    <a:pt x="397" y="1549"/>
                  </a:lnTo>
                  <a:lnTo>
                    <a:pt x="377" y="1547"/>
                  </a:lnTo>
                  <a:lnTo>
                    <a:pt x="377" y="1556"/>
                  </a:lnTo>
                  <a:lnTo>
                    <a:pt x="362" y="1562"/>
                  </a:lnTo>
                  <a:lnTo>
                    <a:pt x="361" y="1574"/>
                  </a:lnTo>
                  <a:lnTo>
                    <a:pt x="346" y="1590"/>
                  </a:lnTo>
                  <a:lnTo>
                    <a:pt x="328" y="1587"/>
                  </a:lnTo>
                  <a:lnTo>
                    <a:pt x="322" y="1574"/>
                  </a:lnTo>
                  <a:lnTo>
                    <a:pt x="316" y="1571"/>
                  </a:lnTo>
                  <a:lnTo>
                    <a:pt x="302" y="1571"/>
                  </a:lnTo>
                  <a:lnTo>
                    <a:pt x="293" y="1556"/>
                  </a:lnTo>
                  <a:lnTo>
                    <a:pt x="295" y="1543"/>
                  </a:lnTo>
                  <a:lnTo>
                    <a:pt x="305" y="1531"/>
                  </a:lnTo>
                  <a:lnTo>
                    <a:pt x="317" y="1529"/>
                  </a:lnTo>
                  <a:lnTo>
                    <a:pt x="316" y="1519"/>
                  </a:lnTo>
                  <a:lnTo>
                    <a:pt x="310" y="1511"/>
                  </a:lnTo>
                  <a:lnTo>
                    <a:pt x="310" y="1494"/>
                  </a:lnTo>
                  <a:lnTo>
                    <a:pt x="322" y="1478"/>
                  </a:lnTo>
                  <a:lnTo>
                    <a:pt x="332" y="1479"/>
                  </a:lnTo>
                  <a:lnTo>
                    <a:pt x="337" y="1463"/>
                  </a:lnTo>
                  <a:lnTo>
                    <a:pt x="356" y="1452"/>
                  </a:lnTo>
                  <a:lnTo>
                    <a:pt x="359" y="1437"/>
                  </a:lnTo>
                  <a:lnTo>
                    <a:pt x="358" y="1429"/>
                  </a:lnTo>
                  <a:lnTo>
                    <a:pt x="362" y="1403"/>
                  </a:lnTo>
                  <a:lnTo>
                    <a:pt x="356" y="1391"/>
                  </a:lnTo>
                  <a:lnTo>
                    <a:pt x="347" y="1382"/>
                  </a:lnTo>
                  <a:lnTo>
                    <a:pt x="334" y="1374"/>
                  </a:lnTo>
                  <a:lnTo>
                    <a:pt x="324" y="1379"/>
                  </a:lnTo>
                  <a:lnTo>
                    <a:pt x="295" y="1352"/>
                  </a:lnTo>
                  <a:lnTo>
                    <a:pt x="275" y="1341"/>
                  </a:lnTo>
                  <a:lnTo>
                    <a:pt x="259" y="1349"/>
                  </a:lnTo>
                  <a:lnTo>
                    <a:pt x="234" y="1352"/>
                  </a:lnTo>
                  <a:lnTo>
                    <a:pt x="206" y="1340"/>
                  </a:lnTo>
                  <a:lnTo>
                    <a:pt x="190" y="1317"/>
                  </a:lnTo>
                  <a:lnTo>
                    <a:pt x="172" y="1309"/>
                  </a:lnTo>
                  <a:lnTo>
                    <a:pt x="167" y="1294"/>
                  </a:lnTo>
                  <a:lnTo>
                    <a:pt x="166" y="1271"/>
                  </a:lnTo>
                  <a:lnTo>
                    <a:pt x="172" y="1262"/>
                  </a:lnTo>
                  <a:lnTo>
                    <a:pt x="173" y="1255"/>
                  </a:lnTo>
                  <a:lnTo>
                    <a:pt x="173" y="1248"/>
                  </a:lnTo>
                  <a:lnTo>
                    <a:pt x="168" y="1242"/>
                  </a:lnTo>
                  <a:lnTo>
                    <a:pt x="144" y="1238"/>
                  </a:lnTo>
                  <a:lnTo>
                    <a:pt x="136" y="1222"/>
                  </a:lnTo>
                  <a:lnTo>
                    <a:pt x="124" y="1222"/>
                  </a:lnTo>
                  <a:lnTo>
                    <a:pt x="116" y="1201"/>
                  </a:lnTo>
                  <a:lnTo>
                    <a:pt x="106" y="1202"/>
                  </a:lnTo>
                  <a:lnTo>
                    <a:pt x="102" y="1188"/>
                  </a:lnTo>
                  <a:lnTo>
                    <a:pt x="71" y="1183"/>
                  </a:lnTo>
                  <a:lnTo>
                    <a:pt x="47" y="1182"/>
                  </a:lnTo>
                  <a:lnTo>
                    <a:pt x="44" y="1142"/>
                  </a:lnTo>
                  <a:lnTo>
                    <a:pt x="16" y="1124"/>
                  </a:lnTo>
                  <a:lnTo>
                    <a:pt x="0" y="1097"/>
                  </a:lnTo>
                  <a:lnTo>
                    <a:pt x="2" y="1082"/>
                  </a:lnTo>
                  <a:lnTo>
                    <a:pt x="8" y="1068"/>
                  </a:lnTo>
                  <a:lnTo>
                    <a:pt x="4" y="1055"/>
                  </a:lnTo>
                  <a:lnTo>
                    <a:pt x="44" y="1052"/>
                  </a:lnTo>
                  <a:lnTo>
                    <a:pt x="49" y="1039"/>
                  </a:lnTo>
                  <a:lnTo>
                    <a:pt x="47" y="1032"/>
                  </a:lnTo>
                  <a:lnTo>
                    <a:pt x="47" y="1015"/>
                  </a:lnTo>
                  <a:lnTo>
                    <a:pt x="82" y="995"/>
                  </a:lnTo>
                  <a:lnTo>
                    <a:pt x="93" y="992"/>
                  </a:lnTo>
                  <a:close/>
                </a:path>
              </a:pathLst>
            </a:custGeom>
            <a:solidFill>
              <a:srgbClr val="FFA6A6"/>
            </a:solidFill>
            <a:ln w="3175">
              <a:solidFill>
                <a:schemeClr val="tx1"/>
              </a:solidFill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60" name="図形 40"/>
            <p:cNvSpPr>
              <a:spLocks noChangeAspect="1"/>
            </p:cNvSpPr>
            <p:nvPr/>
          </p:nvSpPr>
          <p:spPr>
            <a:xfrm>
              <a:off x="4260850" y="4335462"/>
              <a:ext cx="534987" cy="855663"/>
            </a:xfrm>
            <a:custGeom>
              <a:avLst/>
              <a:gdLst>
                <a:gd name="CX1" fmla="*/ 10540 w 13505"/>
                <a:gd name="CY1" fmla="*/ 9297 h 21600"/>
                <a:gd name="CX2" fmla="*/ 10540 w 13505"/>
                <a:gd name="CY2" fmla="*/ 9297 h 21600"/>
                <a:gd name="CX3" fmla="*/ 10620 w 13505"/>
                <a:gd name="CY3" fmla="*/ 10339 h 21600"/>
                <a:gd name="CX4" fmla="*/ 11301 w 13505"/>
                <a:gd name="CY4" fmla="*/ 10540 h 21600"/>
                <a:gd name="CX5" fmla="*/ 11742 w 13505"/>
                <a:gd name="CY5" fmla="*/ 11261 h 21600"/>
                <a:gd name="CX6" fmla="*/ 12062 w 13505"/>
                <a:gd name="CY6" fmla="*/ 11862 h 21600"/>
                <a:gd name="CX7" fmla="*/ 12022 w 13505"/>
                <a:gd name="CY7" fmla="*/ 12944 h 21600"/>
                <a:gd name="CX8" fmla="*/ 11181 w 13505"/>
                <a:gd name="CY8" fmla="*/ 14507 h 21600"/>
                <a:gd name="CX9" fmla="*/ 10379 w 13505"/>
                <a:gd name="CY9" fmla="*/ 15388 h 21600"/>
                <a:gd name="CX10" fmla="*/ 9738 w 13505"/>
                <a:gd name="CY10" fmla="*/ 16671 h 21600"/>
                <a:gd name="CX11" fmla="*/ 9297 w 13505"/>
                <a:gd name="CY11" fmla="*/ 17512 h 21600"/>
                <a:gd name="CX12" fmla="*/ 8055 w 13505"/>
                <a:gd name="CY12" fmla="*/ 18354 h 21600"/>
                <a:gd name="CX13" fmla="*/ 7374 w 13505"/>
                <a:gd name="CY13" fmla="*/ 19997 h 21600"/>
                <a:gd name="CX14" fmla="*/ 7013 w 13505"/>
                <a:gd name="CY14" fmla="*/ 19997 h 21600"/>
                <a:gd name="CX15" fmla="*/ 6652 w 13505"/>
                <a:gd name="CY15" fmla="*/ 20117 h 21600"/>
                <a:gd name="CX16" fmla="*/ 6732 w 13505"/>
                <a:gd name="CY16" fmla="*/ 20478 h 21600"/>
                <a:gd name="CX17" fmla="*/ 7374 w 13505"/>
                <a:gd name="CY17" fmla="*/ 20598 h 21600"/>
                <a:gd name="CX18" fmla="*/ 6853 w 13505"/>
                <a:gd name="CY18" fmla="*/ 21480 h 21600"/>
                <a:gd name="CX19" fmla="*/ 6252 w 13505"/>
                <a:gd name="CY19" fmla="*/ 21600 h 21600"/>
                <a:gd name="CX20" fmla="*/ 4448 w 13505"/>
                <a:gd name="CY20" fmla="*/ 19396 h 21600"/>
                <a:gd name="CX21" fmla="*/ 1924 w 13505"/>
                <a:gd name="CY21" fmla="*/ 16751 h 21600"/>
                <a:gd name="CX22" fmla="*/ 0 w 13505"/>
                <a:gd name="CY22" fmla="*/ 15068 h 21600"/>
                <a:gd name="CX23" fmla="*/ 1363 w 13505"/>
                <a:gd name="CY23" fmla="*/ 14387 h 21600"/>
                <a:gd name="CX24" fmla="*/ 1683 w 13505"/>
                <a:gd name="CY24" fmla="*/ 13786 h 21600"/>
                <a:gd name="CX25" fmla="*/ 2645 w 13505"/>
                <a:gd name="CY25" fmla="*/ 13625 h 21600"/>
                <a:gd name="CX26" fmla="*/ 3607 w 13505"/>
                <a:gd name="CY26" fmla="*/ 14106 h 21600"/>
                <a:gd name="CX27" fmla="*/ 4769 w 13505"/>
                <a:gd name="CY27" fmla="*/ 13745 h 21600"/>
                <a:gd name="CX28" fmla="*/ 4929 w 13505"/>
                <a:gd name="CY28" fmla="*/ 13064 h 21600"/>
                <a:gd name="CX29" fmla="*/ 4368 w 13505"/>
                <a:gd name="CY29" fmla="*/ 12303 h 21600"/>
                <a:gd name="CX30" fmla="*/ 4929 w 13505"/>
                <a:gd name="CY30" fmla="*/ 10740 h 21600"/>
                <a:gd name="CX31" fmla="*/ 5049 w 13505"/>
                <a:gd name="CY31" fmla="*/ 8816 h 21600"/>
                <a:gd name="CX32" fmla="*/ 5250 w 13505"/>
                <a:gd name="CY32" fmla="*/ 8335 h 21600"/>
                <a:gd name="CX33" fmla="*/ 4889 w 13505"/>
                <a:gd name="CY33" fmla="*/ 7734 h 21600"/>
                <a:gd name="CX34" fmla="*/ 4889 w 13505"/>
                <a:gd name="CY34" fmla="*/ 6973 h 21600"/>
                <a:gd name="CX35" fmla="*/ 6692 w 13505"/>
                <a:gd name="CY35" fmla="*/ 6452 h 21600"/>
                <a:gd name="CX36" fmla="*/ 6853 w 13505"/>
                <a:gd name="CY36" fmla="*/ 6212 h 21600"/>
                <a:gd name="CX37" fmla="*/ 6933 w 13505"/>
                <a:gd name="CY37" fmla="*/ 4368 h 21600"/>
                <a:gd name="CX38" fmla="*/ 6732 w 13505"/>
                <a:gd name="CY38" fmla="*/ 3847 h 21600"/>
                <a:gd name="CX39" fmla="*/ 5851 w 13505"/>
                <a:gd name="CY39" fmla="*/ 3206 h 21600"/>
                <a:gd name="CX40" fmla="*/ 6773 w 13505"/>
                <a:gd name="CY40" fmla="*/ 3126 h 21600"/>
                <a:gd name="CX41" fmla="*/ 7414 w 13505"/>
                <a:gd name="CY41" fmla="*/ 3607 h 21600"/>
                <a:gd name="CX42" fmla="*/ 7935 w 13505"/>
                <a:gd name="CY42" fmla="*/ 3567 h 21600"/>
                <a:gd name="CX43" fmla="*/ 8496 w 13505"/>
                <a:gd name="CY43" fmla="*/ 2445 h 21600"/>
                <a:gd name="CX44" fmla="*/ 9177 w 13505"/>
                <a:gd name="CY44" fmla="*/ 2244 h 21600"/>
                <a:gd name="CX45" fmla="*/ 10219 w 13505"/>
                <a:gd name="CY45" fmla="*/ 2324 h 21600"/>
                <a:gd name="CX46" fmla="*/ 10860 w 13505"/>
                <a:gd name="CY46" fmla="*/ 1924 h 21600"/>
                <a:gd name="CX47" fmla="*/ 11020 w 13505"/>
                <a:gd name="CY47" fmla="*/ 1403 h 21600"/>
                <a:gd name="CX48" fmla="*/ 10780 w 13505"/>
                <a:gd name="CY48" fmla="*/ 962 h 21600"/>
                <a:gd name="CX49" fmla="*/ 10139 w 13505"/>
                <a:gd name="CY49" fmla="*/ 882 h 21600"/>
                <a:gd name="CX50" fmla="*/ 9658 w 13505"/>
                <a:gd name="CY50" fmla="*/ 962 h 21600"/>
                <a:gd name="CX51" fmla="*/ 9217 w 13505"/>
                <a:gd name="CY51" fmla="*/ 962 h 21600"/>
                <a:gd name="CX52" fmla="*/ 9898 w 13505"/>
                <a:gd name="CY52" fmla="*/ 481 h 21600"/>
                <a:gd name="CX53" fmla="*/ 10379 w 13505"/>
                <a:gd name="CY53" fmla="*/ 481 h 21600"/>
                <a:gd name="CX54" fmla="*/ 11020 w 13505"/>
                <a:gd name="CY54" fmla="*/ 0 h 21600"/>
                <a:gd name="CX55" fmla="*/ 11421 w 13505"/>
                <a:gd name="CY55" fmla="*/ 1002 h 21600"/>
                <a:gd name="CX56" fmla="*/ 12062 w 13505"/>
                <a:gd name="CY56" fmla="*/ 1683 h 21600"/>
                <a:gd name="CX57" fmla="*/ 13064 w 13505"/>
                <a:gd name="CY57" fmla="*/ 2084 h 21600"/>
                <a:gd name="CX58" fmla="*/ 12824 w 13505"/>
                <a:gd name="CY58" fmla="*/ 2725 h 21600"/>
                <a:gd name="CX59" fmla="*/ 13104 w 13505"/>
                <a:gd name="CY59" fmla="*/ 3166 h 21600"/>
                <a:gd name="CX60" fmla="*/ 13505 w 13505"/>
                <a:gd name="CY60" fmla="*/ 3366 h 21600"/>
                <a:gd name="CX61" fmla="*/ 12543 w 13505"/>
                <a:gd name="CY61" fmla="*/ 4769 h 21600"/>
                <a:gd name="CX62" fmla="*/ 12263 w 13505"/>
                <a:gd name="CY62" fmla="*/ 5811 h 21600"/>
                <a:gd name="CX63" fmla="*/ 11622 w 13505"/>
                <a:gd name="CY63" fmla="*/ 6412 h 21600"/>
                <a:gd name="CX64" fmla="*/ 10940 w 13505"/>
                <a:gd name="CY64" fmla="*/ 6452 h 21600"/>
                <a:gd name="CX65" fmla="*/ 11862 w 13505"/>
                <a:gd name="CY65" fmla="*/ 7534 h 21600"/>
                <a:gd name="CX66" fmla="*/ 11581 w 13505"/>
                <a:gd name="CY66" fmla="*/ 7855 h 21600"/>
                <a:gd name="CX67" fmla="*/ 10860 w 13505"/>
                <a:gd name="CY67" fmla="*/ 7494 h 21600"/>
                <a:gd name="CX68" fmla="*/ 10540 w 13505"/>
                <a:gd name="CY68" fmla="*/ 9297 h 21600"/>
              </a:gdLst>
              <a:ahLst/>
              <a:cxnLst>
                <a:cxn ang="0">
                  <a:pos x="CX1" y="CY1"/>
                </a:cxn>
                <a:cxn ang="0">
                  <a:pos x="CX2" y="CY2"/>
                </a:cxn>
                <a:cxn ang="0">
                  <a:pos x="CX3" y="CY3"/>
                </a:cxn>
                <a:cxn ang="0">
                  <a:pos x="CX4" y="CY4"/>
                </a:cxn>
                <a:cxn ang="0">
                  <a:pos x="CX5" y="CY5"/>
                </a:cxn>
                <a:cxn ang="0">
                  <a:pos x="CX6" y="CY6"/>
                </a:cxn>
                <a:cxn ang="0">
                  <a:pos x="CX7" y="CY7"/>
                </a:cxn>
                <a:cxn ang="0">
                  <a:pos x="CX8" y="CY8"/>
                </a:cxn>
                <a:cxn ang="5400000">
                  <a:pos x="CX9" y="CY9"/>
                </a:cxn>
                <a:cxn ang="5400000">
                  <a:pos x="CX10" y="CY10"/>
                </a:cxn>
                <a:cxn ang="5400000">
                  <a:pos x="CX11" y="CY11"/>
                </a:cxn>
                <a:cxn ang="5400000">
                  <a:pos x="CX12" y="CY12"/>
                </a:cxn>
                <a:cxn ang="5400000">
                  <a:pos x="CX13" y="CY13"/>
                </a:cxn>
                <a:cxn ang="5400000">
                  <a:pos x="CX14" y="CY14"/>
                </a:cxn>
                <a:cxn ang="5400000">
                  <a:pos x="CX15" y="CY15"/>
                </a:cxn>
                <a:cxn ang="5400000">
                  <a:pos x="CX16" y="CY16"/>
                </a:cxn>
                <a:cxn ang="5400000">
                  <a:pos x="CX17" y="CY17"/>
                </a:cxn>
                <a:cxn ang="5400000">
                  <a:pos x="CX18" y="CY18"/>
                </a:cxn>
                <a:cxn ang="5400000">
                  <a:pos x="CX19" y="CY19"/>
                </a:cxn>
                <a:cxn ang="5400000">
                  <a:pos x="CX20" y="CY20"/>
                </a:cxn>
                <a:cxn ang="5400000">
                  <a:pos x="CX21" y="CY21"/>
                </a:cxn>
                <a:cxn ang="10800000">
                  <a:pos x="CX22" y="CY22"/>
                </a:cxn>
                <a:cxn ang="10800000">
                  <a:pos x="CX23" y="CY23"/>
                </a:cxn>
                <a:cxn ang="10800000">
                  <a:pos x="CX24" y="CY24"/>
                </a:cxn>
                <a:cxn ang="10800000">
                  <a:pos x="CX25" y="CY25"/>
                </a:cxn>
                <a:cxn ang="5400000">
                  <a:pos x="CX26" y="CY26"/>
                </a:cxn>
                <a:cxn ang="5400000">
                  <a:pos x="CX27" y="CY27"/>
                </a:cxn>
                <a:cxn ang="5400000">
                  <a:pos x="CX28" y="CY28"/>
                </a:cxn>
                <a:cxn ang="10800000">
                  <a:pos x="CX29" y="CY29"/>
                </a:cxn>
                <a:cxn ang="10800000">
                  <a:pos x="CX30" y="CY30"/>
                </a:cxn>
                <a:cxn ang="16200000">
                  <a:pos x="CX31" y="CY31"/>
                </a:cxn>
                <a:cxn ang="16200000">
                  <a:pos x="CX32" y="CY32"/>
                </a:cxn>
                <a:cxn ang="16200000">
                  <a:pos x="CX33" y="CY33"/>
                </a:cxn>
                <a:cxn ang="16200000">
                  <a:pos x="CX34" y="CY34"/>
                </a:cxn>
                <a:cxn ang="16200000">
                  <a:pos x="CX35" y="CY35"/>
                </a:cxn>
                <a:cxn ang="16200000">
                  <a:pos x="CX36" y="CY36"/>
                </a:cxn>
                <a:cxn ang="16200000">
                  <a:pos x="CX37" y="CY37"/>
                </a:cxn>
                <a:cxn ang="16200000">
                  <a:pos x="CX38" y="CY38"/>
                </a:cxn>
                <a:cxn ang="16200000">
                  <a:pos x="CX39" y="CY39"/>
                </a:cxn>
                <a:cxn ang="16200000">
                  <a:pos x="CX40" y="CY40"/>
                </a:cxn>
                <a:cxn ang="16200000">
                  <a:pos x="CX41" y="CY41"/>
                </a:cxn>
                <a:cxn ang="16200000">
                  <a:pos x="CX42" y="CY42"/>
                </a:cxn>
                <a:cxn ang="16200000">
                  <a:pos x="CX43" y="CY43"/>
                </a:cxn>
                <a:cxn ang="16200000">
                  <a:pos x="CX44" y="CY44"/>
                </a:cxn>
                <a:cxn ang="16200000">
                  <a:pos x="CX45" y="CY45"/>
                </a:cxn>
                <a:cxn ang="16200000">
                  <a:pos x="CX46" y="CY46"/>
                </a:cxn>
                <a:cxn ang="16200000">
                  <a:pos x="CX47" y="CY47"/>
                </a:cxn>
                <a:cxn ang="16200000">
                  <a:pos x="CX48" y="CY48"/>
                </a:cxn>
                <a:cxn ang="16200000">
                  <a:pos x="CX49" y="CY49"/>
                </a:cxn>
                <a:cxn ang="16200000">
                  <a:pos x="CX50" y="CY50"/>
                </a:cxn>
                <a:cxn ang="16200000">
                  <a:pos x="CX51" y="CY51"/>
                </a:cxn>
                <a:cxn ang="16200000">
                  <a:pos x="CX52" y="CY52"/>
                </a:cxn>
                <a:cxn ang="16200000">
                  <a:pos x="CX53" y="CY53"/>
                </a:cxn>
                <a:cxn ang="16200000">
                  <a:pos x="CX54" y="CY54"/>
                </a:cxn>
                <a:cxn ang="16200000">
                  <a:pos x="CX55" y="CY55"/>
                </a:cxn>
                <a:cxn ang="16200000">
                  <a:pos x="CX56" y="CY56"/>
                </a:cxn>
                <a:cxn ang="16200000">
                  <a:pos x="CX57" y="CY57"/>
                </a:cxn>
                <a:cxn ang="16200000">
                  <a:pos x="CX58" y="CY58"/>
                </a:cxn>
                <a:cxn ang="16200000">
                  <a:pos x="CX59" y="CY59"/>
                </a:cxn>
                <a:cxn ang="16200000">
                  <a:pos x="CX60" y="CY60"/>
                </a:cxn>
                <a:cxn ang="16200000">
                  <a:pos x="CX61" y="CY61"/>
                </a:cxn>
                <a:cxn ang="0">
                  <a:pos x="CX62" y="CY62"/>
                </a:cxn>
                <a:cxn ang="0">
                  <a:pos x="CX63" y="CY63"/>
                </a:cxn>
                <a:cxn ang="16200000">
                  <a:pos x="CX64" y="CY64"/>
                </a:cxn>
                <a:cxn ang="0">
                  <a:pos x="CX65" y="CY65"/>
                </a:cxn>
                <a:cxn ang="0">
                  <a:pos x="CX66" y="CY66"/>
                </a:cxn>
                <a:cxn ang="0">
                  <a:pos x="CX67" y="CY67"/>
                </a:cxn>
                <a:cxn ang="0">
                  <a:pos x="CX68" y="CY68"/>
                </a:cxn>
              </a:cxnLst>
              <a:rect l="l" t="t" r="r" b="b"/>
              <a:pathLst>
                <a:path w="337" h="539">
                  <a:moveTo>
                    <a:pt x="263" y="232"/>
                  </a:moveTo>
                  <a:lnTo>
                    <a:pt x="265" y="258"/>
                  </a:lnTo>
                  <a:lnTo>
                    <a:pt x="282" y="263"/>
                  </a:lnTo>
                  <a:lnTo>
                    <a:pt x="293" y="281"/>
                  </a:lnTo>
                  <a:lnTo>
                    <a:pt x="301" y="296"/>
                  </a:lnTo>
                  <a:lnTo>
                    <a:pt x="300" y="323"/>
                  </a:lnTo>
                  <a:lnTo>
                    <a:pt x="279" y="362"/>
                  </a:lnTo>
                  <a:lnTo>
                    <a:pt x="259" y="384"/>
                  </a:lnTo>
                  <a:lnTo>
                    <a:pt x="243" y="416"/>
                  </a:lnTo>
                  <a:lnTo>
                    <a:pt x="232" y="437"/>
                  </a:lnTo>
                  <a:lnTo>
                    <a:pt x="201" y="458"/>
                  </a:lnTo>
                  <a:lnTo>
                    <a:pt x="184" y="499"/>
                  </a:lnTo>
                  <a:lnTo>
                    <a:pt x="175" y="499"/>
                  </a:lnTo>
                  <a:lnTo>
                    <a:pt x="166" y="502"/>
                  </a:lnTo>
                  <a:lnTo>
                    <a:pt x="168" y="511"/>
                  </a:lnTo>
                  <a:lnTo>
                    <a:pt x="184" y="514"/>
                  </a:lnTo>
                  <a:lnTo>
                    <a:pt x="171" y="536"/>
                  </a:lnTo>
                  <a:lnTo>
                    <a:pt x="156" y="539"/>
                  </a:lnTo>
                  <a:lnTo>
                    <a:pt x="111" y="484"/>
                  </a:lnTo>
                  <a:lnTo>
                    <a:pt x="48" y="418"/>
                  </a:lnTo>
                  <a:lnTo>
                    <a:pt x="0" y="376"/>
                  </a:lnTo>
                  <a:lnTo>
                    <a:pt x="34" y="359"/>
                  </a:lnTo>
                  <a:lnTo>
                    <a:pt x="42" y="344"/>
                  </a:lnTo>
                  <a:lnTo>
                    <a:pt x="66" y="340"/>
                  </a:lnTo>
                  <a:lnTo>
                    <a:pt x="90" y="352"/>
                  </a:lnTo>
                  <a:lnTo>
                    <a:pt x="119" y="343"/>
                  </a:lnTo>
                  <a:lnTo>
                    <a:pt x="123" y="326"/>
                  </a:lnTo>
                  <a:lnTo>
                    <a:pt x="109" y="307"/>
                  </a:lnTo>
                  <a:lnTo>
                    <a:pt x="123" y="268"/>
                  </a:lnTo>
                  <a:lnTo>
                    <a:pt x="126" y="220"/>
                  </a:lnTo>
                  <a:lnTo>
                    <a:pt x="131" y="208"/>
                  </a:lnTo>
                  <a:lnTo>
                    <a:pt x="122" y="193"/>
                  </a:lnTo>
                  <a:lnTo>
                    <a:pt x="122" y="174"/>
                  </a:lnTo>
                  <a:lnTo>
                    <a:pt x="167" y="161"/>
                  </a:lnTo>
                  <a:lnTo>
                    <a:pt x="171" y="155"/>
                  </a:lnTo>
                  <a:lnTo>
                    <a:pt x="173" y="109"/>
                  </a:lnTo>
                  <a:lnTo>
                    <a:pt x="168" y="96"/>
                  </a:lnTo>
                  <a:lnTo>
                    <a:pt x="146" y="80"/>
                  </a:lnTo>
                  <a:lnTo>
                    <a:pt x="169" y="78"/>
                  </a:lnTo>
                  <a:lnTo>
                    <a:pt x="185" y="90"/>
                  </a:lnTo>
                  <a:lnTo>
                    <a:pt x="198" y="89"/>
                  </a:lnTo>
                  <a:lnTo>
                    <a:pt x="212" y="61"/>
                  </a:lnTo>
                  <a:lnTo>
                    <a:pt x="229" y="56"/>
                  </a:lnTo>
                  <a:lnTo>
                    <a:pt x="255" y="58"/>
                  </a:lnTo>
                  <a:lnTo>
                    <a:pt x="271" y="48"/>
                  </a:lnTo>
                  <a:lnTo>
                    <a:pt x="275" y="35"/>
                  </a:lnTo>
                  <a:lnTo>
                    <a:pt x="269" y="24"/>
                  </a:lnTo>
                  <a:lnTo>
                    <a:pt x="253" y="22"/>
                  </a:lnTo>
                  <a:lnTo>
                    <a:pt x="241" y="24"/>
                  </a:lnTo>
                  <a:lnTo>
                    <a:pt x="230" y="24"/>
                  </a:lnTo>
                  <a:lnTo>
                    <a:pt x="247" y="12"/>
                  </a:lnTo>
                  <a:lnTo>
                    <a:pt x="259" y="12"/>
                  </a:lnTo>
                  <a:lnTo>
                    <a:pt x="275" y="0"/>
                  </a:lnTo>
                  <a:lnTo>
                    <a:pt x="285" y="25"/>
                  </a:lnTo>
                  <a:lnTo>
                    <a:pt x="301" y="42"/>
                  </a:lnTo>
                  <a:lnTo>
                    <a:pt x="326" y="52"/>
                  </a:lnTo>
                  <a:lnTo>
                    <a:pt x="320" y="68"/>
                  </a:lnTo>
                  <a:lnTo>
                    <a:pt x="327" y="79"/>
                  </a:lnTo>
                  <a:lnTo>
                    <a:pt x="337" y="84"/>
                  </a:lnTo>
                  <a:lnTo>
                    <a:pt x="313" y="119"/>
                  </a:lnTo>
                  <a:lnTo>
                    <a:pt x="306" y="145"/>
                  </a:lnTo>
                  <a:lnTo>
                    <a:pt x="290" y="160"/>
                  </a:lnTo>
                  <a:lnTo>
                    <a:pt x="273" y="161"/>
                  </a:lnTo>
                  <a:lnTo>
                    <a:pt x="296" y="188"/>
                  </a:lnTo>
                  <a:lnTo>
                    <a:pt x="289" y="196"/>
                  </a:lnTo>
                  <a:lnTo>
                    <a:pt x="271" y="187"/>
                  </a:lnTo>
                  <a:lnTo>
                    <a:pt x="263" y="232"/>
                  </a:lnTo>
                  <a:close/>
                </a:path>
              </a:pathLst>
            </a:custGeom>
            <a:solidFill>
              <a:srgbClr val="FFA6A6"/>
            </a:solidFill>
            <a:ln w="3175">
              <a:solidFill>
                <a:schemeClr val="tx1"/>
              </a:solidFill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61" name="図形 42"/>
            <p:cNvSpPr>
              <a:spLocks noChangeAspect="1"/>
            </p:cNvSpPr>
            <p:nvPr/>
          </p:nvSpPr>
          <p:spPr>
            <a:xfrm>
              <a:off x="3840162" y="3800475"/>
              <a:ext cx="855663" cy="1131887"/>
            </a:xfrm>
            <a:custGeom>
              <a:avLst/>
              <a:gdLst>
                <a:gd name="CX1" fmla="*/ 697 w 16329"/>
                <a:gd name="CY1" fmla="*/ 6907 h 21600"/>
                <a:gd name="CX2" fmla="*/ 697 w 16329"/>
                <a:gd name="CY2" fmla="*/ 6907 h 21600"/>
                <a:gd name="CX3" fmla="*/ 969 w 16329"/>
                <a:gd name="CY3" fmla="*/ 6483 h 21600"/>
                <a:gd name="CX4" fmla="*/ 969 w 16329"/>
                <a:gd name="CY4" fmla="*/ 6180 h 21600"/>
                <a:gd name="CX5" fmla="*/ 788 w 16329"/>
                <a:gd name="CY5" fmla="*/ 5756 h 21600"/>
                <a:gd name="CX6" fmla="*/ 1272 w 16329"/>
                <a:gd name="CY6" fmla="*/ 5271 h 21600"/>
                <a:gd name="CX7" fmla="*/ 1212 w 16329"/>
                <a:gd name="CY7" fmla="*/ 4696 h 21600"/>
                <a:gd name="CX8" fmla="*/ 2787 w 16329"/>
                <a:gd name="CY8" fmla="*/ 3969 h 21600"/>
                <a:gd name="CX9" fmla="*/ 3060 w 16329"/>
                <a:gd name="CY9" fmla="*/ 2363 h 21600"/>
                <a:gd name="CX10" fmla="*/ 3726 w 16329"/>
                <a:gd name="CY10" fmla="*/ 2151 h 21600"/>
                <a:gd name="CX11" fmla="*/ 3666 w 16329"/>
                <a:gd name="CY11" fmla="*/ 1424 h 21600"/>
                <a:gd name="CX12" fmla="*/ 3302 w 16329"/>
                <a:gd name="CY12" fmla="*/ 576 h 21600"/>
                <a:gd name="CX13" fmla="*/ 3514 w 16329"/>
                <a:gd name="CY13" fmla="*/ 303 h 21600"/>
                <a:gd name="CX14" fmla="*/ 3787 w 16329"/>
                <a:gd name="CY14" fmla="*/ 0 h 21600"/>
                <a:gd name="CX15" fmla="*/ 4059 w 16329"/>
                <a:gd name="CY15" fmla="*/ 333 h 21600"/>
                <a:gd name="CX16" fmla="*/ 4241 w 16329"/>
                <a:gd name="CY16" fmla="*/ 606 h 21600"/>
                <a:gd name="CX17" fmla="*/ 4817 w 16329"/>
                <a:gd name="CY17" fmla="*/ 848 h 21600"/>
                <a:gd name="CX18" fmla="*/ 5271 w 16329"/>
                <a:gd name="CY18" fmla="*/ 757 h 21600"/>
                <a:gd name="CX19" fmla="*/ 5604 w 16329"/>
                <a:gd name="CY19" fmla="*/ 727 h 21600"/>
                <a:gd name="CX20" fmla="*/ 5847 w 16329"/>
                <a:gd name="CY20" fmla="*/ 666 h 21600"/>
                <a:gd name="CX21" fmla="*/ 6150 w 16329"/>
                <a:gd name="CY21" fmla="*/ 364 h 21600"/>
                <a:gd name="CX22" fmla="*/ 6453 w 16329"/>
                <a:gd name="CY22" fmla="*/ 394 h 21600"/>
                <a:gd name="CX23" fmla="*/ 6332 w 16329"/>
                <a:gd name="CY23" fmla="*/ 1242 h 21600"/>
                <a:gd name="CX24" fmla="*/ 6786 w 16329"/>
                <a:gd name="CY24" fmla="*/ 1242 h 21600"/>
                <a:gd name="CX25" fmla="*/ 7301 w 16329"/>
                <a:gd name="CY25" fmla="*/ 969 h 21600"/>
                <a:gd name="CX26" fmla="*/ 7422 w 16329"/>
                <a:gd name="CY26" fmla="*/ 1363 h 21600"/>
                <a:gd name="CX27" fmla="*/ 7937 w 16329"/>
                <a:gd name="CY27" fmla="*/ 1424 h 21600"/>
                <a:gd name="CX28" fmla="*/ 8482 w 16329"/>
                <a:gd name="CY28" fmla="*/ 1636 h 21600"/>
                <a:gd name="CX29" fmla="*/ 8876 w 16329"/>
                <a:gd name="CY29" fmla="*/ 2727 h 21600"/>
                <a:gd name="CX30" fmla="*/ 9482 w 16329"/>
                <a:gd name="CY30" fmla="*/ 2908 h 21600"/>
                <a:gd name="CX31" fmla="*/ 9876 w 16329"/>
                <a:gd name="CY31" fmla="*/ 2817 h 21600"/>
                <a:gd name="CX32" fmla="*/ 10512 w 16329"/>
                <a:gd name="CY32" fmla="*/ 2969 h 21600"/>
                <a:gd name="CX33" fmla="*/ 10664 w 16329"/>
                <a:gd name="CY33" fmla="*/ 3514 h 21600"/>
                <a:gd name="CX34" fmla="*/ 11209 w 16329"/>
                <a:gd name="CY34" fmla="*/ 4241 h 21600"/>
                <a:gd name="CX35" fmla="*/ 11027 w 16329"/>
                <a:gd name="CY35" fmla="*/ 4696 h 21600"/>
                <a:gd name="CX36" fmla="*/ 11754 w 16329"/>
                <a:gd name="CY36" fmla="*/ 5180 h 21600"/>
                <a:gd name="CX37" fmla="*/ 12239 w 16329"/>
                <a:gd name="CY37" fmla="*/ 5150 h 21600"/>
                <a:gd name="CX38" fmla="*/ 12512 w 16329"/>
                <a:gd name="CY38" fmla="*/ 5453 h 21600"/>
                <a:gd name="CX39" fmla="*/ 12512 w 16329"/>
                <a:gd name="CY39" fmla="*/ 6089 h 21600"/>
                <a:gd name="CX40" fmla="*/ 12845 w 16329"/>
                <a:gd name="CY40" fmla="*/ 6271 h 21600"/>
                <a:gd name="CX41" fmla="*/ 12875 w 16329"/>
                <a:gd name="CY41" fmla="*/ 7150 h 21600"/>
                <a:gd name="CX42" fmla="*/ 13390 w 16329"/>
                <a:gd name="CY42" fmla="*/ 7604 h 21600"/>
                <a:gd name="CX43" fmla="*/ 13511 w 16329"/>
                <a:gd name="CY43" fmla="*/ 8634 h 21600"/>
                <a:gd name="CX44" fmla="*/ 13875 w 16329"/>
                <a:gd name="CY44" fmla="*/ 9149 h 21600"/>
                <a:gd name="CX45" fmla="*/ 14572 w 16329"/>
                <a:gd name="CY45" fmla="*/ 9179 h 21600"/>
                <a:gd name="CX46" fmla="*/ 15390 w 16329"/>
                <a:gd name="CY46" fmla="*/ 9452 h 21600"/>
                <a:gd name="CX47" fmla="*/ 15481 w 16329"/>
                <a:gd name="CY47" fmla="*/ 9725 h 21600"/>
                <a:gd name="CX48" fmla="*/ 15571 w 16329"/>
                <a:gd name="CY48" fmla="*/ 10421 h 21600"/>
                <a:gd name="CX49" fmla="*/ 15026 w 16329"/>
                <a:gd name="CY49" fmla="*/ 10906 h 21600"/>
                <a:gd name="CX50" fmla="*/ 15208 w 16329"/>
                <a:gd name="CY50" fmla="*/ 10997 h 21600"/>
                <a:gd name="CX51" fmla="*/ 15662 w 16329"/>
                <a:gd name="CY51" fmla="*/ 10876 h 21600"/>
                <a:gd name="CX52" fmla="*/ 16117 w 16329"/>
                <a:gd name="CY52" fmla="*/ 10967 h 21600"/>
                <a:gd name="CX53" fmla="*/ 16329 w 16329"/>
                <a:gd name="CY53" fmla="*/ 11330 h 21600"/>
                <a:gd name="CX54" fmla="*/ 16117 w 16329"/>
                <a:gd name="CY54" fmla="*/ 11724 h 21600"/>
                <a:gd name="CX55" fmla="*/ 15844 w 16329"/>
                <a:gd name="CY55" fmla="*/ 11966 h 21600"/>
                <a:gd name="CX56" fmla="*/ 15026 w 16329"/>
                <a:gd name="CY56" fmla="*/ 11906 h 21600"/>
                <a:gd name="CX57" fmla="*/ 14420 w 16329"/>
                <a:gd name="CY57" fmla="*/ 12057 h 21600"/>
                <a:gd name="CX58" fmla="*/ 14117 w 16329"/>
                <a:gd name="CY58" fmla="*/ 12875 h 21600"/>
                <a:gd name="CX59" fmla="*/ 13663 w 16329"/>
                <a:gd name="CY59" fmla="*/ 12966 h 21600"/>
                <a:gd name="CX60" fmla="*/ 13148 w 16329"/>
                <a:gd name="CY60" fmla="*/ 12603 h 21600"/>
                <a:gd name="CX61" fmla="*/ 12572 w 16329"/>
                <a:gd name="CY61" fmla="*/ 12693 h 21600"/>
                <a:gd name="CX62" fmla="*/ 13118 w 16329"/>
                <a:gd name="CY62" fmla="*/ 13087 h 21600"/>
                <a:gd name="CX63" fmla="*/ 13239 w 16329"/>
                <a:gd name="CY63" fmla="*/ 13420 h 21600"/>
                <a:gd name="CX64" fmla="*/ 13118 w 16329"/>
                <a:gd name="CY64" fmla="*/ 15087 h 21600"/>
                <a:gd name="CX65" fmla="*/ 11754 w 16329"/>
                <a:gd name="CY65" fmla="*/ 15450 h 21600"/>
                <a:gd name="CX66" fmla="*/ 11694 w 16329"/>
                <a:gd name="CY66" fmla="*/ 16147 h 21600"/>
                <a:gd name="CX67" fmla="*/ 11997 w 16329"/>
                <a:gd name="CY67" fmla="*/ 16511 h 21600"/>
                <a:gd name="CX68" fmla="*/ 11845 w 16329"/>
                <a:gd name="CY68" fmla="*/ 16935 h 21600"/>
                <a:gd name="CX69" fmla="*/ 11754 w 16329"/>
                <a:gd name="CY69" fmla="*/ 17601 h 21600"/>
                <a:gd name="CX70" fmla="*/ 11754 w 16329"/>
                <a:gd name="CY70" fmla="*/ 18268 h 21600"/>
                <a:gd name="CX71" fmla="*/ 11573 w 16329"/>
                <a:gd name="CY71" fmla="*/ 18934 h 21600"/>
                <a:gd name="CX72" fmla="*/ 11391 w 16329"/>
                <a:gd name="CY72" fmla="*/ 19570 h 21600"/>
                <a:gd name="CX73" fmla="*/ 11754 w 16329"/>
                <a:gd name="CY73" fmla="*/ 20146 h 21600"/>
                <a:gd name="CX74" fmla="*/ 11663 w 16329"/>
                <a:gd name="CY74" fmla="*/ 20631 h 21600"/>
                <a:gd name="CX75" fmla="*/ 10664 w 16329"/>
                <a:gd name="CY75" fmla="*/ 20843 h 21600"/>
                <a:gd name="CX76" fmla="*/ 9967 w 16329"/>
                <a:gd name="CY76" fmla="*/ 20509 h 21600"/>
                <a:gd name="CX77" fmla="*/ 9361 w 16329"/>
                <a:gd name="CY77" fmla="*/ 20631 h 21600"/>
                <a:gd name="CX78" fmla="*/ 9119 w 16329"/>
                <a:gd name="CY78" fmla="*/ 21085 h 21600"/>
                <a:gd name="CX79" fmla="*/ 8028 w 16329"/>
                <a:gd name="CY79" fmla="*/ 21600 h 21600"/>
                <a:gd name="CX80" fmla="*/ 7301 w 16329"/>
                <a:gd name="CY80" fmla="*/ 20934 h 21600"/>
                <a:gd name="CX81" fmla="*/ 5998 w 16329"/>
                <a:gd name="CY81" fmla="*/ 20449 h 21600"/>
                <a:gd name="CX82" fmla="*/ 6029 w 16329"/>
                <a:gd name="CY82" fmla="*/ 20085 h 21600"/>
                <a:gd name="CX83" fmla="*/ 6544 w 16329"/>
                <a:gd name="CY83" fmla="*/ 20025 h 21600"/>
                <a:gd name="CX84" fmla="*/ 7089 w 16329"/>
                <a:gd name="CY84" fmla="*/ 19752 h 21600"/>
                <a:gd name="CX85" fmla="*/ 7543 w 16329"/>
                <a:gd name="CY85" fmla="*/ 18934 h 21600"/>
                <a:gd name="CX86" fmla="*/ 7452 w 16329"/>
                <a:gd name="CY86" fmla="*/ 18722 h 21600"/>
                <a:gd name="CX87" fmla="*/ 7180 w 16329"/>
                <a:gd name="CY87" fmla="*/ 18692 h 21600"/>
                <a:gd name="CX88" fmla="*/ 7089 w 16329"/>
                <a:gd name="CY88" fmla="*/ 18813 h 21600"/>
                <a:gd name="CX89" fmla="*/ 6453 w 16329"/>
                <a:gd name="CY89" fmla="*/ 18843 h 21600"/>
                <a:gd name="CX90" fmla="*/ 6271 w 16329"/>
                <a:gd name="CY90" fmla="*/ 18813 h 21600"/>
                <a:gd name="CX91" fmla="*/ 6059 w 16329"/>
                <a:gd name="CY91" fmla="*/ 18631 h 21600"/>
                <a:gd name="CX92" fmla="*/ 6059 w 16329"/>
                <a:gd name="CY92" fmla="*/ 18358 h 21600"/>
                <a:gd name="CX93" fmla="*/ 6180 w 16329"/>
                <a:gd name="CY93" fmla="*/ 17965 h 21600"/>
                <a:gd name="CX94" fmla="*/ 5332 w 16329"/>
                <a:gd name="CY94" fmla="*/ 17480 h 21600"/>
                <a:gd name="CX95" fmla="*/ 5271 w 16329"/>
                <a:gd name="CY95" fmla="*/ 16511 h 21600"/>
                <a:gd name="CX96" fmla="*/ 4393 w 16329"/>
                <a:gd name="CY96" fmla="*/ 15602 h 21600"/>
                <a:gd name="CX97" fmla="*/ 4362 w 16329"/>
                <a:gd name="CY97" fmla="*/ 15026 h 21600"/>
                <a:gd name="CX98" fmla="*/ 4453 w 16329"/>
                <a:gd name="CY98" fmla="*/ 14329 h 21600"/>
                <a:gd name="CX99" fmla="*/ 3696 w 16329"/>
                <a:gd name="CY99" fmla="*/ 13996 h 21600"/>
                <a:gd name="CX100" fmla="*/ 3454 w 16329"/>
                <a:gd name="CY100" fmla="*/ 13390 h 21600"/>
                <a:gd name="CX101" fmla="*/ 2424 w 16329"/>
                <a:gd name="CY101" fmla="*/ 12845 h 21600"/>
                <a:gd name="CX102" fmla="*/ 1575 w 16329"/>
                <a:gd name="CY102" fmla="*/ 12754 h 21600"/>
                <a:gd name="CX103" fmla="*/ 1636 w 16329"/>
                <a:gd name="CY103" fmla="*/ 12542 h 21600"/>
                <a:gd name="CX104" fmla="*/ 1151 w 16329"/>
                <a:gd name="CY104" fmla="*/ 12360 h 21600"/>
                <a:gd name="CX105" fmla="*/ 1151 w 16329"/>
                <a:gd name="CY105" fmla="*/ 12027 h 21600"/>
                <a:gd name="CX106" fmla="*/ 1394 w 16329"/>
                <a:gd name="CY106" fmla="*/ 11603 h 21600"/>
                <a:gd name="CX107" fmla="*/ 1394 w 16329"/>
                <a:gd name="CY107" fmla="*/ 10845 h 21600"/>
                <a:gd name="CX108" fmla="*/ 606 w 16329"/>
                <a:gd name="CY108" fmla="*/ 10330 h 21600"/>
                <a:gd name="CX109" fmla="*/ 0 w 16329"/>
                <a:gd name="CY109" fmla="*/ 10027 h 21600"/>
                <a:gd name="CX110" fmla="*/ 0 w 16329"/>
                <a:gd name="CY110" fmla="*/ 9210 h 21600"/>
                <a:gd name="CX111" fmla="*/ 757 w 16329"/>
                <a:gd name="CY111" fmla="*/ 8482 h 21600"/>
                <a:gd name="CX112" fmla="*/ 697 w 16329"/>
                <a:gd name="CY112" fmla="*/ 6907 h 21600"/>
              </a:gdLst>
              <a:ahLst/>
              <a:cxnLst>
                <a:cxn ang="10800000">
                  <a:pos x="CX1" y="CY1"/>
                </a:cxn>
                <a:cxn ang="10800000">
                  <a:pos x="CX2" y="CY2"/>
                </a:cxn>
                <a:cxn ang="10800000">
                  <a:pos x="CX3" y="CY3"/>
                </a:cxn>
                <a:cxn ang="10800000">
                  <a:pos x="CX4" y="CY4"/>
                </a:cxn>
                <a:cxn ang="10800000">
                  <a:pos x="CX5" y="CY5"/>
                </a:cxn>
                <a:cxn ang="10800000">
                  <a:pos x="CX6" y="CY6"/>
                </a:cxn>
                <a:cxn ang="10800000">
                  <a:pos x="CX7" y="CY7"/>
                </a:cxn>
                <a:cxn ang="16200000">
                  <a:pos x="CX8" y="CY8"/>
                </a:cxn>
                <a:cxn ang="16200000">
                  <a:pos x="CX9" y="CY9"/>
                </a:cxn>
                <a:cxn ang="16200000">
                  <a:pos x="CX10" y="CY10"/>
                </a:cxn>
                <a:cxn ang="16200000">
                  <a:pos x="CX11" y="CY11"/>
                </a:cxn>
                <a:cxn ang="16200000">
                  <a:pos x="CX12" y="CY12"/>
                </a:cxn>
                <a:cxn ang="16200000">
                  <a:pos x="CX13" y="CY13"/>
                </a:cxn>
                <a:cxn ang="16200000">
                  <a:pos x="CX14" y="CY14"/>
                </a:cxn>
                <a:cxn ang="16200000">
                  <a:pos x="CX15" y="CY15"/>
                </a:cxn>
                <a:cxn ang="16200000">
                  <a:pos x="CX16" y="CY16"/>
                </a:cxn>
                <a:cxn ang="16200000">
                  <a:pos x="CX17" y="CY17"/>
                </a:cxn>
                <a:cxn ang="16200000">
                  <a:pos x="CX18" y="CY18"/>
                </a:cxn>
                <a:cxn ang="16200000">
                  <a:pos x="CX19" y="CY19"/>
                </a:cxn>
                <a:cxn ang="16200000">
                  <a:pos x="CX20" y="CY20"/>
                </a:cxn>
                <a:cxn ang="16200000">
                  <a:pos x="CX21" y="CY21"/>
                </a:cxn>
                <a:cxn ang="16200000">
                  <a:pos x="CX22" y="CY22"/>
                </a:cxn>
                <a:cxn ang="16200000">
                  <a:pos x="CX23" y="CY23"/>
                </a:cxn>
                <a:cxn ang="16200000">
                  <a:pos x="CX24" y="CY24"/>
                </a:cxn>
                <a:cxn ang="16200000">
                  <a:pos x="CX25" y="CY25"/>
                </a:cxn>
                <a:cxn ang="16200000">
                  <a:pos x="CX26" y="CY26"/>
                </a:cxn>
                <a:cxn ang="16200000">
                  <a:pos x="CX27" y="CY27"/>
                </a:cxn>
                <a:cxn ang="16200000">
                  <a:pos x="CX28" y="CY28"/>
                </a:cxn>
                <a:cxn ang="16200000">
                  <a:pos x="CX29" y="CY29"/>
                </a:cxn>
                <a:cxn ang="16200000">
                  <a:pos x="CX30" y="CY30"/>
                </a:cxn>
                <a:cxn ang="16200000">
                  <a:pos x="CX31" y="CY31"/>
                </a:cxn>
                <a:cxn ang="16200000">
                  <a:pos x="CX32" y="CY32"/>
                </a:cxn>
                <a:cxn ang="16200000">
                  <a:pos x="CX33" y="CY33"/>
                </a:cxn>
                <a:cxn ang="16200000">
                  <a:pos x="CX34" y="CY34"/>
                </a:cxn>
                <a:cxn ang="16200000">
                  <a:pos x="CX35" y="CY35"/>
                </a:cxn>
                <a:cxn ang="16200000">
                  <a:pos x="CX36" y="CY36"/>
                </a:cxn>
                <a:cxn ang="16200000">
                  <a:pos x="CX37" y="CY37"/>
                </a:cxn>
                <a:cxn ang="16200000">
                  <a:pos x="CX38" y="CY38"/>
                </a:cxn>
                <a:cxn ang="16200000">
                  <a:pos x="CX39" y="CY39"/>
                </a:cxn>
                <a:cxn ang="0">
                  <a:pos x="CX40" y="CY40"/>
                </a:cxn>
                <a:cxn ang="0">
                  <a:pos x="CX41" y="CY41"/>
                </a:cxn>
                <a:cxn ang="0">
                  <a:pos x="CX42" y="CY42"/>
                </a:cxn>
                <a:cxn ang="0">
                  <a:pos x="CX43" y="CY43"/>
                </a:cxn>
                <a:cxn ang="0">
                  <a:pos x="CX44" y="CY44"/>
                </a:cxn>
                <a:cxn ang="0">
                  <a:pos x="CX45" y="CY45"/>
                </a:cxn>
                <a:cxn ang="0">
                  <a:pos x="CX46" y="CY46"/>
                </a:cxn>
                <a:cxn ang="0">
                  <a:pos x="CX47" y="CY47"/>
                </a:cxn>
                <a:cxn ang="0">
                  <a:pos x="CX48" y="CY48"/>
                </a:cxn>
                <a:cxn ang="0">
                  <a:pos x="CX49" y="CY49"/>
                </a:cxn>
                <a:cxn ang="0">
                  <a:pos x="CX50" y="CY50"/>
                </a:cxn>
                <a:cxn ang="0">
                  <a:pos x="CX51" y="CY51"/>
                </a:cxn>
                <a:cxn ang="0">
                  <a:pos x="CX52" y="CY52"/>
                </a:cxn>
                <a:cxn ang="0">
                  <a:pos x="CX53" y="CY53"/>
                </a:cxn>
                <a:cxn ang="0">
                  <a:pos x="CX54" y="CY54"/>
                </a:cxn>
                <a:cxn ang="0">
                  <a:pos x="CX55" y="CY55"/>
                </a:cxn>
                <a:cxn ang="0">
                  <a:pos x="CX56" y="CY56"/>
                </a:cxn>
                <a:cxn ang="0">
                  <a:pos x="CX57" y="CY57"/>
                </a:cxn>
                <a:cxn ang="0">
                  <a:pos x="CX58" y="CY58"/>
                </a:cxn>
                <a:cxn ang="0">
                  <a:pos x="CX59" y="CY59"/>
                </a:cxn>
                <a:cxn ang="0">
                  <a:pos x="CX60" y="CY60"/>
                </a:cxn>
                <a:cxn ang="0">
                  <a:pos x="CX61" y="CY61"/>
                </a:cxn>
                <a:cxn ang="0">
                  <a:pos x="CX62" y="CY62"/>
                </a:cxn>
                <a:cxn ang="0">
                  <a:pos x="CX63" y="CY63"/>
                </a:cxn>
                <a:cxn ang="0">
                  <a:pos x="CX64" y="CY64"/>
                </a:cxn>
                <a:cxn ang="5400000">
                  <a:pos x="CX65" y="CY65"/>
                </a:cxn>
                <a:cxn ang="5400000">
                  <a:pos x="CX66" y="CY66"/>
                </a:cxn>
                <a:cxn ang="5400000">
                  <a:pos x="CX67" y="CY67"/>
                </a:cxn>
                <a:cxn ang="5400000">
                  <a:pos x="CX68" y="CY68"/>
                </a:cxn>
                <a:cxn ang="5400000">
                  <a:pos x="CX69" y="CY69"/>
                </a:cxn>
                <a:cxn ang="5400000">
                  <a:pos x="CX70" y="CY70"/>
                </a:cxn>
                <a:cxn ang="5400000">
                  <a:pos x="CX71" y="CY71"/>
                </a:cxn>
                <a:cxn ang="5400000">
                  <a:pos x="CX72" y="CY72"/>
                </a:cxn>
                <a:cxn ang="5400000">
                  <a:pos x="CX73" y="CY73"/>
                </a:cxn>
                <a:cxn ang="5400000">
                  <a:pos x="CX74" y="CY74"/>
                </a:cxn>
                <a:cxn ang="5400000">
                  <a:pos x="CX75" y="CY75"/>
                </a:cxn>
                <a:cxn ang="5400000">
                  <a:pos x="CX76" y="CY76"/>
                </a:cxn>
                <a:cxn ang="5400000">
                  <a:pos x="CX77" y="CY77"/>
                </a:cxn>
                <a:cxn ang="5400000">
                  <a:pos x="CX78" y="CY78"/>
                </a:cxn>
                <a:cxn ang="5400000">
                  <a:pos x="CX79" y="CY79"/>
                </a:cxn>
                <a:cxn ang="5400000">
                  <a:pos x="CX80" y="CY80"/>
                </a:cxn>
                <a:cxn ang="5400000">
                  <a:pos x="CX81" y="CY81"/>
                </a:cxn>
                <a:cxn ang="5400000">
                  <a:pos x="CX82" y="CY82"/>
                </a:cxn>
                <a:cxn ang="5400000">
                  <a:pos x="CX83" y="CY83"/>
                </a:cxn>
                <a:cxn ang="5400000">
                  <a:pos x="CX84" y="CY84"/>
                </a:cxn>
                <a:cxn ang="5400000">
                  <a:pos x="CX85" y="CY85"/>
                </a:cxn>
                <a:cxn ang="5400000">
                  <a:pos x="CX86" y="CY86"/>
                </a:cxn>
                <a:cxn ang="5400000">
                  <a:pos x="CX87" y="CY87"/>
                </a:cxn>
                <a:cxn ang="5400000">
                  <a:pos x="CX88" y="CY88"/>
                </a:cxn>
                <a:cxn ang="5400000">
                  <a:pos x="CX89" y="CY89"/>
                </a:cxn>
                <a:cxn ang="5400000">
                  <a:pos x="CX90" y="CY90"/>
                </a:cxn>
                <a:cxn ang="5400000">
                  <a:pos x="CX91" y="CY91"/>
                </a:cxn>
                <a:cxn ang="5400000">
                  <a:pos x="CX92" y="CY92"/>
                </a:cxn>
                <a:cxn ang="5400000">
                  <a:pos x="CX93" y="CY93"/>
                </a:cxn>
                <a:cxn ang="5400000">
                  <a:pos x="CX94" y="CY94"/>
                </a:cxn>
                <a:cxn ang="5400000">
                  <a:pos x="CX95" y="CY95"/>
                </a:cxn>
                <a:cxn ang="5400000">
                  <a:pos x="CX96" y="CY96"/>
                </a:cxn>
                <a:cxn ang="5400000">
                  <a:pos x="CX97" y="CY97"/>
                </a:cxn>
                <a:cxn ang="10800000">
                  <a:pos x="CX98" y="CY98"/>
                </a:cxn>
                <a:cxn ang="10800000">
                  <a:pos x="CX99" y="CY99"/>
                </a:cxn>
                <a:cxn ang="10800000">
                  <a:pos x="CX100" y="CY100"/>
                </a:cxn>
                <a:cxn ang="10800000">
                  <a:pos x="CX101" y="CY101"/>
                </a:cxn>
                <a:cxn ang="10800000">
                  <a:pos x="CX102" y="CY102"/>
                </a:cxn>
                <a:cxn ang="10800000">
                  <a:pos x="CX103" y="CY103"/>
                </a:cxn>
                <a:cxn ang="10800000">
                  <a:pos x="CX104" y="CY104"/>
                </a:cxn>
                <a:cxn ang="10800000">
                  <a:pos x="CX105" y="CY105"/>
                </a:cxn>
                <a:cxn ang="10800000">
                  <a:pos x="CX106" y="CY106"/>
                </a:cxn>
                <a:cxn ang="10800000">
                  <a:pos x="CX107" y="CY107"/>
                </a:cxn>
                <a:cxn ang="10800000">
                  <a:pos x="CX108" y="CY108"/>
                </a:cxn>
                <a:cxn ang="10800000">
                  <a:pos x="CX109" y="CY109"/>
                </a:cxn>
                <a:cxn ang="10800000">
                  <a:pos x="CX110" y="CY110"/>
                </a:cxn>
                <a:cxn ang="10800000">
                  <a:pos x="CX111" y="CY111"/>
                </a:cxn>
                <a:cxn ang="10800000">
                  <a:pos x="CX112" y="CY112"/>
                </a:cxn>
              </a:cxnLst>
              <a:rect l="l" t="t" r="r" b="b"/>
              <a:pathLst>
                <a:path w="539" h="713">
                  <a:moveTo>
                    <a:pt x="23" y="228"/>
                  </a:moveTo>
                  <a:lnTo>
                    <a:pt x="32" y="214"/>
                  </a:lnTo>
                  <a:lnTo>
                    <a:pt x="32" y="204"/>
                  </a:lnTo>
                  <a:lnTo>
                    <a:pt x="26" y="190"/>
                  </a:lnTo>
                  <a:lnTo>
                    <a:pt x="42" y="174"/>
                  </a:lnTo>
                  <a:lnTo>
                    <a:pt x="40" y="155"/>
                  </a:lnTo>
                  <a:lnTo>
                    <a:pt x="92" y="131"/>
                  </a:lnTo>
                  <a:lnTo>
                    <a:pt x="101" y="78"/>
                  </a:lnTo>
                  <a:lnTo>
                    <a:pt x="123" y="71"/>
                  </a:lnTo>
                  <a:lnTo>
                    <a:pt x="121" y="47"/>
                  </a:lnTo>
                  <a:lnTo>
                    <a:pt x="109" y="19"/>
                  </a:lnTo>
                  <a:lnTo>
                    <a:pt x="116" y="10"/>
                  </a:lnTo>
                  <a:lnTo>
                    <a:pt x="125" y="0"/>
                  </a:lnTo>
                  <a:lnTo>
                    <a:pt x="134" y="11"/>
                  </a:lnTo>
                  <a:lnTo>
                    <a:pt x="140" y="20"/>
                  </a:lnTo>
                  <a:lnTo>
                    <a:pt x="159" y="28"/>
                  </a:lnTo>
                  <a:lnTo>
                    <a:pt x="174" y="25"/>
                  </a:lnTo>
                  <a:lnTo>
                    <a:pt x="185" y="24"/>
                  </a:lnTo>
                  <a:lnTo>
                    <a:pt x="193" y="22"/>
                  </a:lnTo>
                  <a:lnTo>
                    <a:pt x="203" y="12"/>
                  </a:lnTo>
                  <a:lnTo>
                    <a:pt x="213" y="13"/>
                  </a:lnTo>
                  <a:lnTo>
                    <a:pt x="209" y="41"/>
                  </a:lnTo>
                  <a:lnTo>
                    <a:pt x="224" y="41"/>
                  </a:lnTo>
                  <a:lnTo>
                    <a:pt x="241" y="32"/>
                  </a:lnTo>
                  <a:lnTo>
                    <a:pt x="245" y="45"/>
                  </a:lnTo>
                  <a:lnTo>
                    <a:pt x="262" y="47"/>
                  </a:lnTo>
                  <a:lnTo>
                    <a:pt x="280" y="54"/>
                  </a:lnTo>
                  <a:lnTo>
                    <a:pt x="293" y="90"/>
                  </a:lnTo>
                  <a:lnTo>
                    <a:pt x="313" y="96"/>
                  </a:lnTo>
                  <a:lnTo>
                    <a:pt x="326" y="93"/>
                  </a:lnTo>
                  <a:lnTo>
                    <a:pt x="347" y="98"/>
                  </a:lnTo>
                  <a:lnTo>
                    <a:pt x="352" y="116"/>
                  </a:lnTo>
                  <a:lnTo>
                    <a:pt x="370" y="140"/>
                  </a:lnTo>
                  <a:lnTo>
                    <a:pt x="364" y="155"/>
                  </a:lnTo>
                  <a:lnTo>
                    <a:pt x="388" y="171"/>
                  </a:lnTo>
                  <a:lnTo>
                    <a:pt x="404" y="170"/>
                  </a:lnTo>
                  <a:lnTo>
                    <a:pt x="413" y="180"/>
                  </a:lnTo>
                  <a:lnTo>
                    <a:pt x="413" y="201"/>
                  </a:lnTo>
                  <a:lnTo>
                    <a:pt x="424" y="207"/>
                  </a:lnTo>
                  <a:lnTo>
                    <a:pt x="425" y="236"/>
                  </a:lnTo>
                  <a:lnTo>
                    <a:pt x="442" y="251"/>
                  </a:lnTo>
                  <a:lnTo>
                    <a:pt x="446" y="285"/>
                  </a:lnTo>
                  <a:lnTo>
                    <a:pt x="458" y="302"/>
                  </a:lnTo>
                  <a:lnTo>
                    <a:pt x="481" y="303"/>
                  </a:lnTo>
                  <a:lnTo>
                    <a:pt x="508" y="312"/>
                  </a:lnTo>
                  <a:lnTo>
                    <a:pt x="511" y="321"/>
                  </a:lnTo>
                  <a:lnTo>
                    <a:pt x="514" y="344"/>
                  </a:lnTo>
                  <a:lnTo>
                    <a:pt x="496" y="360"/>
                  </a:lnTo>
                  <a:lnTo>
                    <a:pt x="502" y="363"/>
                  </a:lnTo>
                  <a:lnTo>
                    <a:pt x="517" y="359"/>
                  </a:lnTo>
                  <a:lnTo>
                    <a:pt x="532" y="362"/>
                  </a:lnTo>
                  <a:lnTo>
                    <a:pt x="539" y="374"/>
                  </a:lnTo>
                  <a:lnTo>
                    <a:pt x="532" y="387"/>
                  </a:lnTo>
                  <a:lnTo>
                    <a:pt x="523" y="395"/>
                  </a:lnTo>
                  <a:lnTo>
                    <a:pt x="496" y="393"/>
                  </a:lnTo>
                  <a:lnTo>
                    <a:pt x="476" y="398"/>
                  </a:lnTo>
                  <a:lnTo>
                    <a:pt x="466" y="425"/>
                  </a:lnTo>
                  <a:lnTo>
                    <a:pt x="451" y="428"/>
                  </a:lnTo>
                  <a:lnTo>
                    <a:pt x="434" y="416"/>
                  </a:lnTo>
                  <a:lnTo>
                    <a:pt x="415" y="419"/>
                  </a:lnTo>
                  <a:lnTo>
                    <a:pt x="433" y="432"/>
                  </a:lnTo>
                  <a:lnTo>
                    <a:pt x="437" y="443"/>
                  </a:lnTo>
                  <a:lnTo>
                    <a:pt x="433" y="498"/>
                  </a:lnTo>
                  <a:lnTo>
                    <a:pt x="388" y="510"/>
                  </a:lnTo>
                  <a:lnTo>
                    <a:pt x="386" y="533"/>
                  </a:lnTo>
                  <a:lnTo>
                    <a:pt x="396" y="545"/>
                  </a:lnTo>
                  <a:lnTo>
                    <a:pt x="391" y="559"/>
                  </a:lnTo>
                  <a:lnTo>
                    <a:pt x="388" y="581"/>
                  </a:lnTo>
                  <a:lnTo>
                    <a:pt x="388" y="603"/>
                  </a:lnTo>
                  <a:lnTo>
                    <a:pt x="382" y="625"/>
                  </a:lnTo>
                  <a:lnTo>
                    <a:pt x="376" y="646"/>
                  </a:lnTo>
                  <a:lnTo>
                    <a:pt x="388" y="665"/>
                  </a:lnTo>
                  <a:lnTo>
                    <a:pt x="385" y="681"/>
                  </a:lnTo>
                  <a:lnTo>
                    <a:pt x="352" y="688"/>
                  </a:lnTo>
                  <a:lnTo>
                    <a:pt x="329" y="677"/>
                  </a:lnTo>
                  <a:lnTo>
                    <a:pt x="309" y="681"/>
                  </a:lnTo>
                  <a:lnTo>
                    <a:pt x="301" y="696"/>
                  </a:lnTo>
                  <a:lnTo>
                    <a:pt x="265" y="713"/>
                  </a:lnTo>
                  <a:lnTo>
                    <a:pt x="241" y="691"/>
                  </a:lnTo>
                  <a:lnTo>
                    <a:pt x="198" y="675"/>
                  </a:lnTo>
                  <a:lnTo>
                    <a:pt x="199" y="663"/>
                  </a:lnTo>
                  <a:lnTo>
                    <a:pt x="216" y="661"/>
                  </a:lnTo>
                  <a:lnTo>
                    <a:pt x="234" y="652"/>
                  </a:lnTo>
                  <a:lnTo>
                    <a:pt x="249" y="625"/>
                  </a:lnTo>
                  <a:lnTo>
                    <a:pt x="246" y="618"/>
                  </a:lnTo>
                  <a:lnTo>
                    <a:pt x="237" y="617"/>
                  </a:lnTo>
                  <a:lnTo>
                    <a:pt x="234" y="621"/>
                  </a:lnTo>
                  <a:lnTo>
                    <a:pt x="213" y="622"/>
                  </a:lnTo>
                  <a:lnTo>
                    <a:pt x="207" y="621"/>
                  </a:lnTo>
                  <a:lnTo>
                    <a:pt x="200" y="615"/>
                  </a:lnTo>
                  <a:lnTo>
                    <a:pt x="200" y="606"/>
                  </a:lnTo>
                  <a:lnTo>
                    <a:pt x="204" y="593"/>
                  </a:lnTo>
                  <a:lnTo>
                    <a:pt x="176" y="577"/>
                  </a:lnTo>
                  <a:lnTo>
                    <a:pt x="174" y="545"/>
                  </a:lnTo>
                  <a:lnTo>
                    <a:pt x="145" y="515"/>
                  </a:lnTo>
                  <a:lnTo>
                    <a:pt x="144" y="496"/>
                  </a:lnTo>
                  <a:lnTo>
                    <a:pt x="147" y="473"/>
                  </a:lnTo>
                  <a:lnTo>
                    <a:pt x="122" y="462"/>
                  </a:lnTo>
                  <a:lnTo>
                    <a:pt x="114" y="442"/>
                  </a:lnTo>
                  <a:lnTo>
                    <a:pt x="80" y="424"/>
                  </a:lnTo>
                  <a:lnTo>
                    <a:pt x="52" y="421"/>
                  </a:lnTo>
                  <a:lnTo>
                    <a:pt x="54" y="414"/>
                  </a:lnTo>
                  <a:lnTo>
                    <a:pt x="38" y="408"/>
                  </a:lnTo>
                  <a:lnTo>
                    <a:pt x="38" y="397"/>
                  </a:lnTo>
                  <a:lnTo>
                    <a:pt x="46" y="383"/>
                  </a:lnTo>
                  <a:lnTo>
                    <a:pt x="46" y="358"/>
                  </a:lnTo>
                  <a:lnTo>
                    <a:pt x="20" y="341"/>
                  </a:lnTo>
                  <a:lnTo>
                    <a:pt x="0" y="331"/>
                  </a:lnTo>
                  <a:lnTo>
                    <a:pt x="0" y="304"/>
                  </a:lnTo>
                  <a:lnTo>
                    <a:pt x="25" y="280"/>
                  </a:lnTo>
                  <a:lnTo>
                    <a:pt x="23" y="228"/>
                  </a:lnTo>
                  <a:close/>
                </a:path>
              </a:pathLst>
            </a:custGeom>
            <a:solidFill>
              <a:srgbClr val="FFA6A6"/>
            </a:solidFill>
            <a:ln w="3175">
              <a:solidFill>
                <a:schemeClr val="tx1"/>
              </a:solidFill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1162" name="図形 44"/>
            <p:cNvGrpSpPr/>
            <p:nvPr/>
          </p:nvGrpSpPr>
          <p:grpSpPr>
            <a:xfrm>
              <a:off x="538162" y="2205037"/>
              <a:ext cx="2870200" cy="3613150"/>
              <a:chOff x="1686" y="4614"/>
              <a:chExt cx="4519" cy="5691"/>
            </a:xfrm>
          </p:grpSpPr>
          <p:sp>
            <p:nvSpPr>
              <p:cNvPr id="1163" name="図形 45"/>
              <p:cNvSpPr>
                <a:spLocks noChangeAspect="1"/>
              </p:cNvSpPr>
              <p:nvPr/>
            </p:nvSpPr>
            <p:spPr>
              <a:xfrm>
                <a:off x="1686" y="4614"/>
                <a:ext cx="4519" cy="5691"/>
              </a:xfrm>
              <a:custGeom>
                <a:avLst/>
                <a:gdLst>
                  <a:gd name="CX1" fmla="*/ 16141 w 17159"/>
                  <a:gd name="CY1" fmla="*/ 0 h 21600"/>
                  <a:gd name="CX2" fmla="*/ 16141 w 17159"/>
                  <a:gd name="CY2" fmla="*/ 0 h 21600"/>
                  <a:gd name="CX3" fmla="*/ 16186 w 17159"/>
                  <a:gd name="CY3" fmla="*/ 23 h 21600"/>
                  <a:gd name="CX4" fmla="*/ 16164 w 17159"/>
                  <a:gd name="CY4" fmla="*/ 171 h 21600"/>
                  <a:gd name="CX5" fmla="*/ 16175 w 17159"/>
                  <a:gd name="CY5" fmla="*/ 251 h 21600"/>
                  <a:gd name="CX6" fmla="*/ 16114 w 17159"/>
                  <a:gd name="CY6" fmla="*/ 364 h 21600"/>
                  <a:gd name="CX7" fmla="*/ 16019 w 17159"/>
                  <a:gd name="CY7" fmla="*/ 440 h 21600"/>
                  <a:gd name="CX8" fmla="*/ 15962 w 17159"/>
                  <a:gd name="CY8" fmla="*/ 592 h 21600"/>
                  <a:gd name="CX9" fmla="*/ 16019 w 17159"/>
                  <a:gd name="CY9" fmla="*/ 782 h 21600"/>
                  <a:gd name="CX10" fmla="*/ 15962 w 17159"/>
                  <a:gd name="CY10" fmla="*/ 953 h 21600"/>
                  <a:gd name="CX11" fmla="*/ 15868 w 17159"/>
                  <a:gd name="CY11" fmla="*/ 1067 h 21600"/>
                  <a:gd name="CX12" fmla="*/ 15773 w 17159"/>
                  <a:gd name="CY12" fmla="*/ 1161 h 21600"/>
                  <a:gd name="CX13" fmla="*/ 15640 w 17159"/>
                  <a:gd name="CY13" fmla="*/ 1218 h 21600"/>
                  <a:gd name="CX14" fmla="*/ 15621 w 17159"/>
                  <a:gd name="CY14" fmla="*/ 1370 h 21600"/>
                  <a:gd name="CX15" fmla="*/ 15678 w 17159"/>
                  <a:gd name="CY15" fmla="*/ 1484 h 21600"/>
                  <a:gd name="CX16" fmla="*/ 15792 w 17159"/>
                  <a:gd name="CY16" fmla="*/ 1541 h 21600"/>
                  <a:gd name="CX17" fmla="*/ 15943 w 17159"/>
                  <a:gd name="CY17" fmla="*/ 1484 h 21600"/>
                  <a:gd name="CX18" fmla="*/ 16057 w 17159"/>
                  <a:gd name="CY18" fmla="*/ 1617 h 21600"/>
                  <a:gd name="CX19" fmla="*/ 16057 w 17159"/>
                  <a:gd name="CY19" fmla="*/ 1769 h 21600"/>
                  <a:gd name="CX20" fmla="*/ 15981 w 17159"/>
                  <a:gd name="CY20" fmla="*/ 1921 h 21600"/>
                  <a:gd name="CX21" fmla="*/ 15913 w 17159"/>
                  <a:gd name="CY21" fmla="*/ 2004 h 21600"/>
                  <a:gd name="CX22" fmla="*/ 15943 w 17159"/>
                  <a:gd name="CY22" fmla="*/ 2072 h 21600"/>
                  <a:gd name="CX23" fmla="*/ 16114 w 17159"/>
                  <a:gd name="CY23" fmla="*/ 2110 h 21600"/>
                  <a:gd name="CX24" fmla="*/ 16107 w 17159"/>
                  <a:gd name="CY24" fmla="*/ 2243 h 21600"/>
                  <a:gd name="CX25" fmla="*/ 16380 w 17159"/>
                  <a:gd name="CY25" fmla="*/ 2300 h 21600"/>
                  <a:gd name="CX26" fmla="*/ 16608 w 17159"/>
                  <a:gd name="CY26" fmla="*/ 2490 h 21600"/>
                  <a:gd name="CX27" fmla="*/ 16627 w 17159"/>
                  <a:gd name="CY27" fmla="*/ 2585 h 21600"/>
                  <a:gd name="CX28" fmla="*/ 16532 w 17159"/>
                  <a:gd name="CY28" fmla="*/ 2642 h 21600"/>
                  <a:gd name="CX29" fmla="*/ 16551 w 17159"/>
                  <a:gd name="CY29" fmla="*/ 2831 h 21600"/>
                  <a:gd name="CX30" fmla="*/ 16532 w 17159"/>
                  <a:gd name="CY30" fmla="*/ 3078 h 21600"/>
                  <a:gd name="CX31" fmla="*/ 16494 w 17159"/>
                  <a:gd name="CY31" fmla="*/ 3287 h 21600"/>
                  <a:gd name="CX32" fmla="*/ 16399 w 17159"/>
                  <a:gd name="CY32" fmla="*/ 3477 h 21600"/>
                  <a:gd name="CX33" fmla="*/ 16247 w 17159"/>
                  <a:gd name="CY33" fmla="*/ 3572 h 21600"/>
                  <a:gd name="CX34" fmla="*/ 16057 w 17159"/>
                  <a:gd name="CY34" fmla="*/ 3685 h 21600"/>
                  <a:gd name="CX35" fmla="*/ 15943 w 17159"/>
                  <a:gd name="CY35" fmla="*/ 3761 h 21600"/>
                  <a:gd name="CX36" fmla="*/ 15925 w 17159"/>
                  <a:gd name="CY36" fmla="*/ 3875 h 21600"/>
                  <a:gd name="CX37" fmla="*/ 15943 w 17159"/>
                  <a:gd name="CY37" fmla="*/ 4027 h 21600"/>
                  <a:gd name="CX38" fmla="*/ 15849 w 17159"/>
                  <a:gd name="CY38" fmla="*/ 4046 h 21600"/>
                  <a:gd name="CX39" fmla="*/ 15659 w 17159"/>
                  <a:gd name="CY39" fmla="*/ 4179 h 21600"/>
                  <a:gd name="CX40" fmla="*/ 15678 w 17159"/>
                  <a:gd name="CY40" fmla="*/ 4369 h 21600"/>
                  <a:gd name="CX41" fmla="*/ 15602 w 17159"/>
                  <a:gd name="CY41" fmla="*/ 4463 h 21600"/>
                  <a:gd name="CX42" fmla="*/ 15526 w 17159"/>
                  <a:gd name="CY42" fmla="*/ 4691 h 21600"/>
                  <a:gd name="CX43" fmla="*/ 15545 w 17159"/>
                  <a:gd name="CY43" fmla="*/ 4995 h 21600"/>
                  <a:gd name="CX44" fmla="*/ 15564 w 17159"/>
                  <a:gd name="CY44" fmla="*/ 5298 h 21600"/>
                  <a:gd name="CX45" fmla="*/ 15754 w 17159"/>
                  <a:gd name="CY45" fmla="*/ 5469 h 21600"/>
                  <a:gd name="CX46" fmla="*/ 15716 w 17159"/>
                  <a:gd name="CY46" fmla="*/ 5583 h 21600"/>
                  <a:gd name="CX47" fmla="*/ 15822 w 17159"/>
                  <a:gd name="CY47" fmla="*/ 5762 h 21600"/>
                  <a:gd name="CX48" fmla="*/ 15925 w 17159"/>
                  <a:gd name="CY48" fmla="*/ 5849 h 21600"/>
                  <a:gd name="CX49" fmla="*/ 16323 w 17159"/>
                  <a:gd name="CY49" fmla="*/ 5849 h 21600"/>
                  <a:gd name="CX50" fmla="*/ 16532 w 17159"/>
                  <a:gd name="CY50" fmla="*/ 5868 h 21600"/>
                  <a:gd name="CX51" fmla="*/ 16551 w 17159"/>
                  <a:gd name="CY51" fmla="*/ 6020 h 21600"/>
                  <a:gd name="CX52" fmla="*/ 16703 w 17159"/>
                  <a:gd name="CY52" fmla="*/ 6190 h 21600"/>
                  <a:gd name="CX53" fmla="*/ 16817 w 17159"/>
                  <a:gd name="CY53" fmla="*/ 6285 h 21600"/>
                  <a:gd name="CX54" fmla="*/ 17045 w 17159"/>
                  <a:gd name="CY54" fmla="*/ 6380 h 21600"/>
                  <a:gd name="CX55" fmla="*/ 17159 w 17159"/>
                  <a:gd name="CY55" fmla="*/ 6513 h 21600"/>
                  <a:gd name="CX56" fmla="*/ 17140 w 17159"/>
                  <a:gd name="CY56" fmla="*/ 6646 h 21600"/>
                  <a:gd name="CX57" fmla="*/ 17007 w 17159"/>
                  <a:gd name="CY57" fmla="*/ 6722 h 21600"/>
                  <a:gd name="CX58" fmla="*/ 16912 w 17159"/>
                  <a:gd name="CY58" fmla="*/ 6893 h 21600"/>
                  <a:gd name="CX59" fmla="*/ 16855 w 17159"/>
                  <a:gd name="CY59" fmla="*/ 7025 h 21600"/>
                  <a:gd name="CX60" fmla="*/ 16760 w 17159"/>
                  <a:gd name="CY60" fmla="*/ 7196 h 21600"/>
                  <a:gd name="CX61" fmla="*/ 16779 w 17159"/>
                  <a:gd name="CY61" fmla="*/ 7576 h 21600"/>
                  <a:gd name="CX62" fmla="*/ 16684 w 17159"/>
                  <a:gd name="CY62" fmla="*/ 7728 h 21600"/>
                  <a:gd name="CX63" fmla="*/ 16570 w 17159"/>
                  <a:gd name="CY63" fmla="*/ 7955 h 21600"/>
                  <a:gd name="CX64" fmla="*/ 16760 w 17159"/>
                  <a:gd name="CY64" fmla="*/ 8278 h 21600"/>
                  <a:gd name="CX65" fmla="*/ 16722 w 17159"/>
                  <a:gd name="CY65" fmla="*/ 8354 h 21600"/>
                  <a:gd name="CX66" fmla="*/ 16779 w 17159"/>
                  <a:gd name="CY66" fmla="*/ 8642 h 21600"/>
                  <a:gd name="CX67" fmla="*/ 16741 w 17159"/>
                  <a:gd name="CY67" fmla="*/ 8752 h 21600"/>
                  <a:gd name="CX68" fmla="*/ 16323 w 17159"/>
                  <a:gd name="CY68" fmla="*/ 9075 h 21600"/>
                  <a:gd name="CX69" fmla="*/ 16190 w 17159"/>
                  <a:gd name="CY69" fmla="*/ 9208 h 21600"/>
                  <a:gd name="CX70" fmla="*/ 16057 w 17159"/>
                  <a:gd name="CY70" fmla="*/ 9208 h 21600"/>
                  <a:gd name="CX71" fmla="*/ 15887 w 17159"/>
                  <a:gd name="CY71" fmla="*/ 9227 h 21600"/>
                  <a:gd name="CX72" fmla="*/ 15849 w 17159"/>
                  <a:gd name="CY72" fmla="*/ 9303 h 21600"/>
                  <a:gd name="CX73" fmla="*/ 16000 w 17159"/>
                  <a:gd name="CY73" fmla="*/ 9379 h 21600"/>
                  <a:gd name="CX74" fmla="*/ 16114 w 17159"/>
                  <a:gd name="CY74" fmla="*/ 9568 h 21600"/>
                  <a:gd name="CX75" fmla="*/ 16095 w 17159"/>
                  <a:gd name="CY75" fmla="*/ 9682 h 21600"/>
                  <a:gd name="CX76" fmla="*/ 16247 w 17159"/>
                  <a:gd name="CY76" fmla="*/ 9720 h 21600"/>
                  <a:gd name="CX77" fmla="*/ 16361 w 17159"/>
                  <a:gd name="CY77" fmla="*/ 9853 h 21600"/>
                  <a:gd name="CX78" fmla="*/ 16380 w 17159"/>
                  <a:gd name="CY78" fmla="*/ 10081 h 21600"/>
                  <a:gd name="CX79" fmla="*/ 16171 w 17159"/>
                  <a:gd name="CY79" fmla="*/ 10327 h 21600"/>
                  <a:gd name="CX80" fmla="*/ 15792 w 17159"/>
                  <a:gd name="CY80" fmla="*/ 10498 h 21600"/>
                  <a:gd name="CX81" fmla="*/ 15678 w 17159"/>
                  <a:gd name="CY81" fmla="*/ 10745 h 21600"/>
                  <a:gd name="CX82" fmla="*/ 15697 w 17159"/>
                  <a:gd name="CY82" fmla="*/ 10897 h 21600"/>
                  <a:gd name="CX83" fmla="*/ 15526 w 17159"/>
                  <a:gd name="CY83" fmla="*/ 10859 h 21600"/>
                  <a:gd name="CX84" fmla="*/ 15469 w 17159"/>
                  <a:gd name="CY84" fmla="*/ 11011 h 21600"/>
                  <a:gd name="CX85" fmla="*/ 15507 w 17159"/>
                  <a:gd name="CY85" fmla="*/ 11106 h 21600"/>
                  <a:gd name="CX86" fmla="*/ 15450 w 17159"/>
                  <a:gd name="CY86" fmla="*/ 11162 h 21600"/>
                  <a:gd name="CX87" fmla="*/ 15355 w 17159"/>
                  <a:gd name="CY87" fmla="*/ 11087 h 21600"/>
                  <a:gd name="CX88" fmla="*/ 15241 w 17159"/>
                  <a:gd name="CY88" fmla="*/ 11068 h 21600"/>
                  <a:gd name="CX89" fmla="*/ 15184 w 17159"/>
                  <a:gd name="CY89" fmla="*/ 11087 h 21600"/>
                  <a:gd name="CX90" fmla="*/ 15108 w 17159"/>
                  <a:gd name="CY90" fmla="*/ 11143 h 21600"/>
                  <a:gd name="CX91" fmla="*/ 14865 w 17159"/>
                  <a:gd name="CY91" fmla="*/ 11147 h 21600"/>
                  <a:gd name="CX92" fmla="*/ 14842 w 17159"/>
                  <a:gd name="CY92" fmla="*/ 11227 h 21600"/>
                  <a:gd name="CX93" fmla="*/ 14937 w 17159"/>
                  <a:gd name="CY93" fmla="*/ 11371 h 21600"/>
                  <a:gd name="CX94" fmla="*/ 14823 w 17159"/>
                  <a:gd name="CY94" fmla="*/ 11466 h 21600"/>
                  <a:gd name="CX95" fmla="*/ 14660 w 17159"/>
                  <a:gd name="CY95" fmla="*/ 11432 h 21600"/>
                  <a:gd name="CX96" fmla="*/ 14501 w 17159"/>
                  <a:gd name="CY96" fmla="*/ 11443 h 21600"/>
                  <a:gd name="CX97" fmla="*/ 14292 w 17159"/>
                  <a:gd name="CY97" fmla="*/ 11523 h 21600"/>
                  <a:gd name="CX98" fmla="*/ 14284 w 17159"/>
                  <a:gd name="CY98" fmla="*/ 11626 h 21600"/>
                  <a:gd name="CX99" fmla="*/ 14311 w 17159"/>
                  <a:gd name="CY99" fmla="*/ 11751 h 21600"/>
                  <a:gd name="CX100" fmla="*/ 14170 w 17159"/>
                  <a:gd name="CY100" fmla="*/ 11774 h 21600"/>
                  <a:gd name="CX101" fmla="*/ 14068 w 17159"/>
                  <a:gd name="CY101" fmla="*/ 11774 h 21600"/>
                  <a:gd name="CX102" fmla="*/ 13851 w 17159"/>
                  <a:gd name="CY102" fmla="*/ 11728 h 21600"/>
                  <a:gd name="CX103" fmla="*/ 13737 w 17159"/>
                  <a:gd name="CY103" fmla="*/ 11796 h 21600"/>
                  <a:gd name="CX104" fmla="*/ 13555 w 17159"/>
                  <a:gd name="CY104" fmla="*/ 11705 h 21600"/>
                  <a:gd name="CX105" fmla="*/ 13441 w 17159"/>
                  <a:gd name="CY105" fmla="*/ 11796 h 21600"/>
                  <a:gd name="CX106" fmla="*/ 13327 w 17159"/>
                  <a:gd name="CY106" fmla="*/ 11978 h 21600"/>
                  <a:gd name="CX107" fmla="*/ 13145 w 17159"/>
                  <a:gd name="CY107" fmla="*/ 12070 h 21600"/>
                  <a:gd name="CX108" fmla="*/ 13077 w 17159"/>
                  <a:gd name="CY108" fmla="*/ 12275 h 21600"/>
                  <a:gd name="CX109" fmla="*/ 13043 w 17159"/>
                  <a:gd name="CY109" fmla="*/ 12377 h 21600"/>
                  <a:gd name="CX110" fmla="*/ 12895 w 17159"/>
                  <a:gd name="CY110" fmla="*/ 12411 h 21600"/>
                  <a:gd name="CX111" fmla="*/ 12712 w 17159"/>
                  <a:gd name="CY111" fmla="*/ 12320 h 21600"/>
                  <a:gd name="CX112" fmla="*/ 12598 w 17159"/>
                  <a:gd name="CY112" fmla="*/ 12343 h 21600"/>
                  <a:gd name="CX113" fmla="*/ 12598 w 17159"/>
                  <a:gd name="CY113" fmla="*/ 12593 h 21600"/>
                  <a:gd name="CX114" fmla="*/ 12507 w 17159"/>
                  <a:gd name="CY114" fmla="*/ 12753 h 21600"/>
                  <a:gd name="CX115" fmla="*/ 12598 w 17159"/>
                  <a:gd name="CY115" fmla="*/ 12935 h 21600"/>
                  <a:gd name="CX116" fmla="*/ 12644 w 17159"/>
                  <a:gd name="CY116" fmla="*/ 13163 h 21600"/>
                  <a:gd name="CX117" fmla="*/ 12917 w 17159"/>
                  <a:gd name="CY117" fmla="*/ 13345 h 21600"/>
                  <a:gd name="CX118" fmla="*/ 12963 w 17159"/>
                  <a:gd name="CY118" fmla="*/ 13481 h 21600"/>
                  <a:gd name="CX119" fmla="*/ 12917 w 17159"/>
                  <a:gd name="CY119" fmla="*/ 13584 h 21600"/>
                  <a:gd name="CX120" fmla="*/ 12735 w 17159"/>
                  <a:gd name="CY120" fmla="*/ 13595 h 21600"/>
                  <a:gd name="CX121" fmla="*/ 12644 w 17159"/>
                  <a:gd name="CY121" fmla="*/ 13675 h 21600"/>
                  <a:gd name="CX122" fmla="*/ 12553 w 17159"/>
                  <a:gd name="CY122" fmla="*/ 13664 h 21600"/>
                  <a:gd name="CX123" fmla="*/ 12393 w 17159"/>
                  <a:gd name="CY123" fmla="*/ 13800 h 21600"/>
                  <a:gd name="CX124" fmla="*/ 12177 w 17159"/>
                  <a:gd name="CY124" fmla="*/ 13880 h 21600"/>
                  <a:gd name="CX125" fmla="*/ 12040 w 17159"/>
                  <a:gd name="CY125" fmla="*/ 13891 h 21600"/>
                  <a:gd name="CX126" fmla="*/ 11938 w 17159"/>
                  <a:gd name="CY126" fmla="*/ 13937 h 21600"/>
                  <a:gd name="CX127" fmla="*/ 11835 w 17159"/>
                  <a:gd name="CY127" fmla="*/ 13926 h 21600"/>
                  <a:gd name="CX128" fmla="*/ 11619 w 17159"/>
                  <a:gd name="CY128" fmla="*/ 13982 h 21600"/>
                  <a:gd name="CX129" fmla="*/ 11528 w 17159"/>
                  <a:gd name="CY129" fmla="*/ 13960 h 21600"/>
                  <a:gd name="CX130" fmla="*/ 11380 w 17159"/>
                  <a:gd name="CY130" fmla="*/ 14005 h 21600"/>
                  <a:gd name="CX131" fmla="*/ 11163 w 17159"/>
                  <a:gd name="CY131" fmla="*/ 13982 h 21600"/>
                  <a:gd name="CX132" fmla="*/ 11026 w 17159"/>
                  <a:gd name="CY132" fmla="*/ 14153 h 21600"/>
                  <a:gd name="CX133" fmla="*/ 11049 w 17159"/>
                  <a:gd name="CY133" fmla="*/ 14267 h 21600"/>
                  <a:gd name="CX134" fmla="*/ 10981 w 17159"/>
                  <a:gd name="CY134" fmla="*/ 14324 h 21600"/>
                  <a:gd name="CX135" fmla="*/ 10844 w 17159"/>
                  <a:gd name="CY135" fmla="*/ 14244 h 21600"/>
                  <a:gd name="CX136" fmla="*/ 10730 w 17159"/>
                  <a:gd name="CY136" fmla="*/ 14279 h 21600"/>
                  <a:gd name="CX137" fmla="*/ 10502 w 17159"/>
                  <a:gd name="CY137" fmla="*/ 14495 h 21600"/>
                  <a:gd name="CX138" fmla="*/ 10411 w 17159"/>
                  <a:gd name="CY138" fmla="*/ 14506 h 21600"/>
                  <a:gd name="CX139" fmla="*/ 10161 w 17159"/>
                  <a:gd name="CY139" fmla="*/ 14597 h 21600"/>
                  <a:gd name="CX140" fmla="*/ 10047 w 17159"/>
                  <a:gd name="CY140" fmla="*/ 14768 h 21600"/>
                  <a:gd name="CX141" fmla="*/ 10115 w 17159"/>
                  <a:gd name="CY141" fmla="*/ 14825 h 21600"/>
                  <a:gd name="CX142" fmla="*/ 10138 w 17159"/>
                  <a:gd name="CY142" fmla="*/ 15007 h 21600"/>
                  <a:gd name="CX143" fmla="*/ 10183 w 17159"/>
                  <a:gd name="CY143" fmla="*/ 15212 h 21600"/>
                  <a:gd name="CX144" fmla="*/ 10161 w 17159"/>
                  <a:gd name="CY144" fmla="*/ 15417 h 21600"/>
                  <a:gd name="CX145" fmla="*/ 10138 w 17159"/>
                  <a:gd name="CY145" fmla="*/ 15656 h 21600"/>
                  <a:gd name="CX146" fmla="*/ 10070 w 17159"/>
                  <a:gd name="CY146" fmla="*/ 15827 h 21600"/>
                  <a:gd name="CX147" fmla="*/ 9933 w 17159"/>
                  <a:gd name="CY147" fmla="*/ 16191 h 21600"/>
                  <a:gd name="CX148" fmla="*/ 9956 w 17159"/>
                  <a:gd name="CY148" fmla="*/ 16692 h 21600"/>
                  <a:gd name="CX149" fmla="*/ 10058 w 17159"/>
                  <a:gd name="CY149" fmla="*/ 16886 h 21600"/>
                  <a:gd name="CX150" fmla="*/ 10070 w 17159"/>
                  <a:gd name="CY150" fmla="*/ 17080 h 21600"/>
                  <a:gd name="CX151" fmla="*/ 9990 w 17159"/>
                  <a:gd name="CY151" fmla="*/ 17239 h 21600"/>
                  <a:gd name="CX152" fmla="*/ 9808 w 17159"/>
                  <a:gd name="CY152" fmla="*/ 17364 h 21600"/>
                  <a:gd name="CX153" fmla="*/ 9762 w 17159"/>
                  <a:gd name="CY153" fmla="*/ 17649 h 21600"/>
                  <a:gd name="CX154" fmla="*/ 9682 w 17159"/>
                  <a:gd name="CY154" fmla="*/ 17968 h 21600"/>
                  <a:gd name="CX155" fmla="*/ 9477 w 17159"/>
                  <a:gd name="CY155" fmla="*/ 18446 h 21600"/>
                  <a:gd name="CX156" fmla="*/ 9432 w 17159"/>
                  <a:gd name="CY156" fmla="*/ 18788 h 21600"/>
                  <a:gd name="CX157" fmla="*/ 9181 w 17159"/>
                  <a:gd name="CY157" fmla="*/ 19209 h 21600"/>
                  <a:gd name="CX158" fmla="*/ 9192 w 17159"/>
                  <a:gd name="CY158" fmla="*/ 19380 h 21600"/>
                  <a:gd name="CX159" fmla="*/ 9158 w 17159"/>
                  <a:gd name="CY159" fmla="*/ 19539 h 21600"/>
                  <a:gd name="CX160" fmla="*/ 9101 w 17159"/>
                  <a:gd name="CY160" fmla="*/ 19755 h 21600"/>
                  <a:gd name="CX161" fmla="*/ 8999 w 17159"/>
                  <a:gd name="CY161" fmla="*/ 19972 h 21600"/>
                  <a:gd name="CX162" fmla="*/ 8862 w 17159"/>
                  <a:gd name="CY162" fmla="*/ 20404 h 21600"/>
                  <a:gd name="CX163" fmla="*/ 8862 w 17159"/>
                  <a:gd name="CY163" fmla="*/ 21247 h 21600"/>
                  <a:gd name="CX164" fmla="*/ 8748 w 17159"/>
                  <a:gd name="CY164" fmla="*/ 21338 h 21600"/>
                  <a:gd name="CX165" fmla="*/ 8748 w 17159"/>
                  <a:gd name="CY165" fmla="*/ 21429 h 21600"/>
                  <a:gd name="CX166" fmla="*/ 9010 w 17159"/>
                  <a:gd name="CY166" fmla="*/ 21520 h 21600"/>
                  <a:gd name="CX167" fmla="*/ 8942 w 17159"/>
                  <a:gd name="CY167" fmla="*/ 21600 h 21600"/>
                  <a:gd name="CX168" fmla="*/ 8771 w 17159"/>
                  <a:gd name="CY168" fmla="*/ 21554 h 21600"/>
                  <a:gd name="CX169" fmla="*/ 8634 w 17159"/>
                  <a:gd name="CY169" fmla="*/ 21589 h 21600"/>
                  <a:gd name="CX170" fmla="*/ 8498 w 17159"/>
                  <a:gd name="CY170" fmla="*/ 21498 h 21600"/>
                  <a:gd name="CX171" fmla="*/ 7985 w 17159"/>
                  <a:gd name="CY171" fmla="*/ 21281 h 21600"/>
                  <a:gd name="CX172" fmla="*/ 7700 w 17159"/>
                  <a:gd name="CY172" fmla="*/ 21110 h 21600"/>
                  <a:gd name="CX173" fmla="*/ 7062 w 17159"/>
                  <a:gd name="CY173" fmla="*/ 20974 h 21600"/>
                  <a:gd name="CX174" fmla="*/ 6516 w 17159"/>
                  <a:gd name="CY174" fmla="*/ 20792 h 21600"/>
                  <a:gd name="CX175" fmla="*/ 5980 w 17159"/>
                  <a:gd name="CY175" fmla="*/ 20723 h 21600"/>
                  <a:gd name="CX176" fmla="*/ 5479 w 17159"/>
                  <a:gd name="CY176" fmla="*/ 20655 h 21600"/>
                  <a:gd name="CX177" fmla="*/ 5251 w 17159"/>
                  <a:gd name="CY177" fmla="*/ 20598 h 21600"/>
                  <a:gd name="CX178" fmla="*/ 4966 w 17159"/>
                  <a:gd name="CY178" fmla="*/ 20564 h 21600"/>
                  <a:gd name="CX179" fmla="*/ 4647 w 17159"/>
                  <a:gd name="CY179" fmla="*/ 20473 h 21600"/>
                  <a:gd name="CX180" fmla="*/ 4226 w 17159"/>
                  <a:gd name="CY180" fmla="*/ 20427 h 21600"/>
                  <a:gd name="CX181" fmla="*/ 3816 w 17159"/>
                  <a:gd name="CY181" fmla="*/ 20393 h 21600"/>
                  <a:gd name="CX182" fmla="*/ 3486 w 17159"/>
                  <a:gd name="CY182" fmla="*/ 20404 h 21600"/>
                  <a:gd name="CX183" fmla="*/ 3076 w 17159"/>
                  <a:gd name="CY183" fmla="*/ 20336 h 21600"/>
                  <a:gd name="CX184" fmla="*/ 3076 w 17159"/>
                  <a:gd name="CY184" fmla="*/ 20268 h 21600"/>
                  <a:gd name="CX185" fmla="*/ 3303 w 17159"/>
                  <a:gd name="CY185" fmla="*/ 20245 h 21600"/>
                  <a:gd name="CX186" fmla="*/ 3440 w 17159"/>
                  <a:gd name="CY186" fmla="*/ 20040 h 21600"/>
                  <a:gd name="CX187" fmla="*/ 3144 w 17159"/>
                  <a:gd name="CY187" fmla="*/ 19881 h 21600"/>
                  <a:gd name="CX188" fmla="*/ 2757 w 17159"/>
                  <a:gd name="CY188" fmla="*/ 19835 h 21600"/>
                  <a:gd name="CX189" fmla="*/ 2734 w 17159"/>
                  <a:gd name="CY189" fmla="*/ 19790 h 21600"/>
                  <a:gd name="CX190" fmla="*/ 2802 w 17159"/>
                  <a:gd name="CY190" fmla="*/ 19721 h 21600"/>
                  <a:gd name="CX191" fmla="*/ 2802 w 17159"/>
                  <a:gd name="CY191" fmla="*/ 19562 h 21600"/>
                  <a:gd name="CX192" fmla="*/ 3076 w 17159"/>
                  <a:gd name="CY192" fmla="*/ 19585 h 21600"/>
                  <a:gd name="CX193" fmla="*/ 3076 w 17159"/>
                  <a:gd name="CY193" fmla="*/ 19653 h 21600"/>
                  <a:gd name="CX194" fmla="*/ 3155 w 17159"/>
                  <a:gd name="CY194" fmla="*/ 19687 h 21600"/>
                  <a:gd name="CX195" fmla="*/ 3246 w 17159"/>
                  <a:gd name="CY195" fmla="*/ 19698 h 21600"/>
                  <a:gd name="CX196" fmla="*/ 3360 w 17159"/>
                  <a:gd name="CY196" fmla="*/ 19676 h 21600"/>
                  <a:gd name="CX197" fmla="*/ 3486 w 17159"/>
                  <a:gd name="CY197" fmla="*/ 19744 h 21600"/>
                  <a:gd name="CX198" fmla="*/ 3463 w 17159"/>
                  <a:gd name="CY198" fmla="*/ 19846 h 21600"/>
                  <a:gd name="CX199" fmla="*/ 3588 w 17159"/>
                  <a:gd name="CY199" fmla="*/ 19858 h 21600"/>
                  <a:gd name="CX200" fmla="*/ 3702 w 17159"/>
                  <a:gd name="CY200" fmla="*/ 19869 h 21600"/>
                  <a:gd name="CX201" fmla="*/ 3805 w 17159"/>
                  <a:gd name="CY201" fmla="*/ 19903 h 21600"/>
                  <a:gd name="CX202" fmla="*/ 4374 w 17159"/>
                  <a:gd name="CY202" fmla="*/ 20040 h 21600"/>
                  <a:gd name="CX203" fmla="*/ 4784 w 17159"/>
                  <a:gd name="CY203" fmla="*/ 20051 h 21600"/>
                  <a:gd name="CX204" fmla="*/ 4784 w 17159"/>
                  <a:gd name="CY204" fmla="*/ 19972 h 21600"/>
                  <a:gd name="CX205" fmla="*/ 4420 w 17159"/>
                  <a:gd name="CY205" fmla="*/ 19926 h 21600"/>
                  <a:gd name="CX206" fmla="*/ 4283 w 17159"/>
                  <a:gd name="CY206" fmla="*/ 19858 h 21600"/>
                  <a:gd name="CX207" fmla="*/ 4021 w 17159"/>
                  <a:gd name="CY207" fmla="*/ 19801 h 21600"/>
                  <a:gd name="CX208" fmla="*/ 3998 w 17159"/>
                  <a:gd name="CY208" fmla="*/ 19733 h 21600"/>
                  <a:gd name="CX209" fmla="*/ 3713 w 17159"/>
                  <a:gd name="CY209" fmla="*/ 19630 h 21600"/>
                  <a:gd name="CX210" fmla="*/ 3656 w 17159"/>
                  <a:gd name="CY210" fmla="*/ 19562 h 21600"/>
                  <a:gd name="CX211" fmla="*/ 3656 w 17159"/>
                  <a:gd name="CY211" fmla="*/ 19471 h 21600"/>
                  <a:gd name="CX212" fmla="*/ 3645 w 17159"/>
                  <a:gd name="CY212" fmla="*/ 19311 h 21600"/>
                  <a:gd name="CX213" fmla="*/ 3827 w 17159"/>
                  <a:gd name="CY213" fmla="*/ 19197 h 21600"/>
                  <a:gd name="CX214" fmla="*/ 3907 w 17159"/>
                  <a:gd name="CY214" fmla="*/ 19095 h 21600"/>
                  <a:gd name="CX215" fmla="*/ 4010 w 17159"/>
                  <a:gd name="CY215" fmla="*/ 19084 h 21600"/>
                  <a:gd name="CX216" fmla="*/ 3884 w 17159"/>
                  <a:gd name="CY216" fmla="*/ 18928 h 21600"/>
                  <a:gd name="CX217" fmla="*/ 4055 w 17159"/>
                  <a:gd name="CY217" fmla="*/ 18765 h 21600"/>
                  <a:gd name="CX218" fmla="*/ 4215 w 17159"/>
                  <a:gd name="CY218" fmla="*/ 18742 h 21600"/>
                  <a:gd name="CX219" fmla="*/ 4329 w 17159"/>
                  <a:gd name="CY219" fmla="*/ 18617 h 21600"/>
                  <a:gd name="CX220" fmla="*/ 4534 w 17159"/>
                  <a:gd name="CY220" fmla="*/ 18537 h 21600"/>
                  <a:gd name="CX221" fmla="*/ 4511 w 17159"/>
                  <a:gd name="CY221" fmla="*/ 18435 h 21600"/>
                  <a:gd name="CX222" fmla="*/ 4636 w 17159"/>
                  <a:gd name="CY222" fmla="*/ 18389 h 21600"/>
                  <a:gd name="CX223" fmla="*/ 4579 w 17159"/>
                  <a:gd name="CY223" fmla="*/ 18332 h 21600"/>
                  <a:gd name="CX224" fmla="*/ 4351 w 17159"/>
                  <a:gd name="CY224" fmla="*/ 18355 h 21600"/>
                  <a:gd name="CX225" fmla="*/ 4431 w 17159"/>
                  <a:gd name="CY225" fmla="*/ 18120 h 21600"/>
                  <a:gd name="CX226" fmla="*/ 4625 w 17159"/>
                  <a:gd name="CY226" fmla="*/ 17991 h 21600"/>
                  <a:gd name="CX227" fmla="*/ 4693 w 17159"/>
                  <a:gd name="CY227" fmla="*/ 17842 h 21600"/>
                  <a:gd name="CX228" fmla="*/ 4853 w 17159"/>
                  <a:gd name="CY228" fmla="*/ 17786 h 21600"/>
                  <a:gd name="CX229" fmla="*/ 4830 w 17159"/>
                  <a:gd name="CY229" fmla="*/ 17717 h 21600"/>
                  <a:gd name="CX230" fmla="*/ 4625 w 17159"/>
                  <a:gd name="CY230" fmla="*/ 17740 h 21600"/>
                  <a:gd name="CX231" fmla="*/ 4511 w 17159"/>
                  <a:gd name="CY231" fmla="*/ 17877 h 21600"/>
                  <a:gd name="CX232" fmla="*/ 4283 w 17159"/>
                  <a:gd name="CY232" fmla="*/ 17888 h 21600"/>
                  <a:gd name="CX233" fmla="*/ 4169 w 17159"/>
                  <a:gd name="CY233" fmla="*/ 18059 h 21600"/>
                  <a:gd name="CX234" fmla="*/ 4032 w 17159"/>
                  <a:gd name="CY234" fmla="*/ 18173 h 21600"/>
                  <a:gd name="CX235" fmla="*/ 4010 w 17159"/>
                  <a:gd name="CY235" fmla="*/ 18514 h 21600"/>
                  <a:gd name="CX236" fmla="*/ 3827 w 17159"/>
                  <a:gd name="CY236" fmla="*/ 18492 h 21600"/>
                  <a:gd name="CX237" fmla="*/ 3717 w 17159"/>
                  <a:gd name="CY237" fmla="*/ 18389 h 21600"/>
                  <a:gd name="CX238" fmla="*/ 3565 w 17159"/>
                  <a:gd name="CY238" fmla="*/ 18423 h 21600"/>
                  <a:gd name="CX239" fmla="*/ 3508 w 17159"/>
                  <a:gd name="CY239" fmla="*/ 18708 h 21600"/>
                  <a:gd name="CX240" fmla="*/ 3406 w 17159"/>
                  <a:gd name="CY240" fmla="*/ 18879 h 21600"/>
                  <a:gd name="CX241" fmla="*/ 3087 w 17159"/>
                  <a:gd name="CY241" fmla="*/ 18936 h 21600"/>
                  <a:gd name="CX242" fmla="*/ 2962 w 17159"/>
                  <a:gd name="CY242" fmla="*/ 18856 h 21600"/>
                  <a:gd name="CX243" fmla="*/ 2962 w 17159"/>
                  <a:gd name="CY243" fmla="*/ 18594 h 21600"/>
                  <a:gd name="CX244" fmla="*/ 3041 w 17159"/>
                  <a:gd name="CY244" fmla="*/ 18332 h 21600"/>
                  <a:gd name="CX245" fmla="*/ 3189 w 17159"/>
                  <a:gd name="CY245" fmla="*/ 18082 h 21600"/>
                  <a:gd name="CX246" fmla="*/ 3258 w 17159"/>
                  <a:gd name="CY246" fmla="*/ 17922 h 21600"/>
                  <a:gd name="CX247" fmla="*/ 3417 w 17159"/>
                  <a:gd name="CY247" fmla="*/ 17854 h 21600"/>
                  <a:gd name="CX248" fmla="*/ 3577 w 17159"/>
                  <a:gd name="CY248" fmla="*/ 17694 h 21600"/>
                  <a:gd name="CX249" fmla="*/ 3622 w 17159"/>
                  <a:gd name="CY249" fmla="*/ 17535 h 21600"/>
                  <a:gd name="CX250" fmla="*/ 3622 w 17159"/>
                  <a:gd name="CY250" fmla="*/ 17421 h 21600"/>
                  <a:gd name="CX251" fmla="*/ 3759 w 17159"/>
                  <a:gd name="CY251" fmla="*/ 17376 h 21600"/>
                  <a:gd name="CX252" fmla="*/ 3873 w 17159"/>
                  <a:gd name="CY252" fmla="*/ 17535 h 21600"/>
                  <a:gd name="CX253" fmla="*/ 4078 w 17159"/>
                  <a:gd name="CY253" fmla="*/ 17558 h 21600"/>
                  <a:gd name="CX254" fmla="*/ 4192 w 17159"/>
                  <a:gd name="CY254" fmla="*/ 17421 h 21600"/>
                  <a:gd name="CX255" fmla="*/ 4032 w 17159"/>
                  <a:gd name="CY255" fmla="*/ 17467 h 21600"/>
                  <a:gd name="CX256" fmla="*/ 3941 w 17159"/>
                  <a:gd name="CY256" fmla="*/ 17421 h 21600"/>
                  <a:gd name="CX257" fmla="*/ 3827 w 17159"/>
                  <a:gd name="CY257" fmla="*/ 17376 h 21600"/>
                  <a:gd name="CX258" fmla="*/ 3850 w 17159"/>
                  <a:gd name="CY258" fmla="*/ 17262 h 21600"/>
                  <a:gd name="CX259" fmla="*/ 4135 w 17159"/>
                  <a:gd name="CY259" fmla="*/ 17205 h 21600"/>
                  <a:gd name="CX260" fmla="*/ 4044 w 17159"/>
                  <a:gd name="CY260" fmla="*/ 17114 h 21600"/>
                  <a:gd name="CX261" fmla="*/ 4078 w 17159"/>
                  <a:gd name="CY261" fmla="*/ 17057 h 21600"/>
                  <a:gd name="CX262" fmla="*/ 4283 w 17159"/>
                  <a:gd name="CY262" fmla="*/ 16966 h 21600"/>
                  <a:gd name="CX263" fmla="*/ 4511 w 17159"/>
                  <a:gd name="CY263" fmla="*/ 16943 h 21600"/>
                  <a:gd name="CX264" fmla="*/ 4636 w 17159"/>
                  <a:gd name="CY264" fmla="*/ 16897 h 21600"/>
                  <a:gd name="CX265" fmla="*/ 4511 w 17159"/>
                  <a:gd name="CY265" fmla="*/ 16806 h 21600"/>
                  <a:gd name="CX266" fmla="*/ 4739 w 17159"/>
                  <a:gd name="CY266" fmla="*/ 16761 h 21600"/>
                  <a:gd name="CX267" fmla="*/ 4647 w 17159"/>
                  <a:gd name="CY267" fmla="*/ 16692 h 21600"/>
                  <a:gd name="CX268" fmla="*/ 4807 w 17159"/>
                  <a:gd name="CY268" fmla="*/ 16533 h 21600"/>
                  <a:gd name="CX269" fmla="*/ 4830 w 17159"/>
                  <a:gd name="CY269" fmla="*/ 16339 h 21600"/>
                  <a:gd name="CX270" fmla="*/ 4784 w 17159"/>
                  <a:gd name="CY270" fmla="*/ 16305 h 21600"/>
                  <a:gd name="CX271" fmla="*/ 4739 w 17159"/>
                  <a:gd name="CY271" fmla="*/ 16488 h 21600"/>
                  <a:gd name="CX272" fmla="*/ 4602 w 17159"/>
                  <a:gd name="CY272" fmla="*/ 16579 h 21600"/>
                  <a:gd name="CX273" fmla="*/ 4511 w 17159"/>
                  <a:gd name="CY273" fmla="*/ 16533 h 21600"/>
                  <a:gd name="CX274" fmla="*/ 4431 w 17159"/>
                  <a:gd name="CY274" fmla="*/ 16506 h 21600"/>
                  <a:gd name="CX275" fmla="*/ 4260 w 17159"/>
                  <a:gd name="CY275" fmla="*/ 16488 h 21600"/>
                  <a:gd name="CX276" fmla="*/ 4158 w 17159"/>
                  <a:gd name="CY276" fmla="*/ 16347 h 21600"/>
                  <a:gd name="CX277" fmla="*/ 3964 w 17159"/>
                  <a:gd name="CY277" fmla="*/ 16396 h 21600"/>
                  <a:gd name="CX278" fmla="*/ 3941 w 17159"/>
                  <a:gd name="CY278" fmla="*/ 16465 h 21600"/>
                  <a:gd name="CX279" fmla="*/ 3918 w 17159"/>
                  <a:gd name="CY279" fmla="*/ 16533 h 21600"/>
                  <a:gd name="CX280" fmla="*/ 3964 w 17159"/>
                  <a:gd name="CY280" fmla="*/ 16601 h 21600"/>
                  <a:gd name="CX281" fmla="*/ 3884 w 17159"/>
                  <a:gd name="CY281" fmla="*/ 16658 h 21600"/>
                  <a:gd name="CX282" fmla="*/ 3827 w 17159"/>
                  <a:gd name="CY282" fmla="*/ 16647 h 21600"/>
                  <a:gd name="CX283" fmla="*/ 3759 w 17159"/>
                  <a:gd name="CY283" fmla="*/ 16829 h 21600"/>
                  <a:gd name="CX284" fmla="*/ 3611 w 17159"/>
                  <a:gd name="CY284" fmla="*/ 16992 h 21600"/>
                  <a:gd name="CX285" fmla="*/ 3508 w 17159"/>
                  <a:gd name="CY285" fmla="*/ 16886 h 21600"/>
                  <a:gd name="CX286" fmla="*/ 3486 w 17159"/>
                  <a:gd name="CY286" fmla="*/ 16761 h 21600"/>
                  <a:gd name="CX287" fmla="*/ 3315 w 17159"/>
                  <a:gd name="CY287" fmla="*/ 16761 h 21600"/>
                  <a:gd name="CX288" fmla="*/ 3178 w 17159"/>
                  <a:gd name="CY288" fmla="*/ 16840 h 21600"/>
                  <a:gd name="CX289" fmla="*/ 3098 w 17159"/>
                  <a:gd name="CY289" fmla="*/ 16852 h 21600"/>
                  <a:gd name="CX290" fmla="*/ 2950 w 17159"/>
                  <a:gd name="CY290" fmla="*/ 16829 h 21600"/>
                  <a:gd name="CX291" fmla="*/ 2859 w 17159"/>
                  <a:gd name="CY291" fmla="*/ 16875 h 21600"/>
                  <a:gd name="CX292" fmla="*/ 2734 w 17159"/>
                  <a:gd name="CY292" fmla="*/ 16989 h 21600"/>
                  <a:gd name="CX293" fmla="*/ 2540 w 17159"/>
                  <a:gd name="CY293" fmla="*/ 17000 h 21600"/>
                  <a:gd name="CX294" fmla="*/ 2403 w 17159"/>
                  <a:gd name="CY294" fmla="*/ 17182 h 21600"/>
                  <a:gd name="CX295" fmla="*/ 2460 w 17159"/>
                  <a:gd name="CY295" fmla="*/ 17330 h 21600"/>
                  <a:gd name="CX296" fmla="*/ 2233 w 17159"/>
                  <a:gd name="CY296" fmla="*/ 17421 h 21600"/>
                  <a:gd name="CX297" fmla="*/ 2221 w 17159"/>
                  <a:gd name="CY297" fmla="*/ 17512 h 21600"/>
                  <a:gd name="CX298" fmla="*/ 2164 w 17159"/>
                  <a:gd name="CY298" fmla="*/ 17626 h 21600"/>
                  <a:gd name="CX299" fmla="*/ 2050 w 17159"/>
                  <a:gd name="CY299" fmla="*/ 17603 h 21600"/>
                  <a:gd name="CX300" fmla="*/ 2028 w 17159"/>
                  <a:gd name="CY300" fmla="*/ 17421 h 21600"/>
                  <a:gd name="CX301" fmla="*/ 1914 w 17159"/>
                  <a:gd name="CY301" fmla="*/ 17376 h 21600"/>
                  <a:gd name="CX302" fmla="*/ 1936 w 17159"/>
                  <a:gd name="CY302" fmla="*/ 17250 h 21600"/>
                  <a:gd name="CX303" fmla="*/ 2073 w 17159"/>
                  <a:gd name="CY303" fmla="*/ 17216 h 21600"/>
                  <a:gd name="CX304" fmla="*/ 2233 w 17159"/>
                  <a:gd name="CY304" fmla="*/ 17148 h 21600"/>
                  <a:gd name="CX305" fmla="*/ 2255 w 17159"/>
                  <a:gd name="CY305" fmla="*/ 16966 h 21600"/>
                  <a:gd name="CX306" fmla="*/ 2358 w 17159"/>
                  <a:gd name="CY306" fmla="*/ 16806 h 21600"/>
                  <a:gd name="CX307" fmla="*/ 2483 w 17159"/>
                  <a:gd name="CY307" fmla="*/ 16579 h 21600"/>
                  <a:gd name="CX308" fmla="*/ 2460 w 17159"/>
                  <a:gd name="CY308" fmla="*/ 16488 h 21600"/>
                  <a:gd name="CX309" fmla="*/ 2347 w 17159"/>
                  <a:gd name="CY309" fmla="*/ 16419 h 21600"/>
                  <a:gd name="CX310" fmla="*/ 2233 w 17159"/>
                  <a:gd name="CY310" fmla="*/ 16556 h 21600"/>
                  <a:gd name="CX311" fmla="*/ 2096 w 17159"/>
                  <a:gd name="CY311" fmla="*/ 16465 h 21600"/>
                  <a:gd name="CX312" fmla="*/ 2096 w 17159"/>
                  <a:gd name="CY312" fmla="*/ 16237 h 21600"/>
                  <a:gd name="CX313" fmla="*/ 1902 w 17159"/>
                  <a:gd name="CY313" fmla="*/ 16248 h 21600"/>
                  <a:gd name="CX314" fmla="*/ 1868 w 17159"/>
                  <a:gd name="CY314" fmla="*/ 16362 h 21600"/>
                  <a:gd name="CX315" fmla="*/ 1800 w 17159"/>
                  <a:gd name="CY315" fmla="*/ 16442 h 21600"/>
                  <a:gd name="CX316" fmla="*/ 1845 w 17159"/>
                  <a:gd name="CY316" fmla="*/ 16579 h 21600"/>
                  <a:gd name="CX317" fmla="*/ 1697 w 17159"/>
                  <a:gd name="CY317" fmla="*/ 16727 h 21600"/>
                  <a:gd name="CX318" fmla="*/ 1823 w 17159"/>
                  <a:gd name="CY318" fmla="*/ 16829 h 21600"/>
                  <a:gd name="CX319" fmla="*/ 1663 w 17159"/>
                  <a:gd name="CY319" fmla="*/ 16863 h 21600"/>
                  <a:gd name="CX320" fmla="*/ 1663 w 17159"/>
                  <a:gd name="CY320" fmla="*/ 16943 h 21600"/>
                  <a:gd name="CX321" fmla="*/ 1709 w 17159"/>
                  <a:gd name="CY321" fmla="*/ 17125 h 21600"/>
                  <a:gd name="CX322" fmla="*/ 1800 w 17159"/>
                  <a:gd name="CY322" fmla="*/ 17205 h 21600"/>
                  <a:gd name="CX323" fmla="*/ 1823 w 17159"/>
                  <a:gd name="CY323" fmla="*/ 17285 h 21600"/>
                  <a:gd name="CX324" fmla="*/ 1595 w 17159"/>
                  <a:gd name="CY324" fmla="*/ 17216 h 21600"/>
                  <a:gd name="CX325" fmla="*/ 1504 w 17159"/>
                  <a:gd name="CY325" fmla="*/ 17193 h 21600"/>
                  <a:gd name="CX326" fmla="*/ 1321 w 17159"/>
                  <a:gd name="CY326" fmla="*/ 17262 h 21600"/>
                  <a:gd name="CX327" fmla="*/ 1094 w 17159"/>
                  <a:gd name="CY327" fmla="*/ 17307 h 21600"/>
                  <a:gd name="CX328" fmla="*/ 888 w 17159"/>
                  <a:gd name="CY328" fmla="*/ 17262 h 21600"/>
                  <a:gd name="CX329" fmla="*/ 570 w 17159"/>
                  <a:gd name="CY329" fmla="*/ 17148 h 21600"/>
                  <a:gd name="CX330" fmla="*/ 501 w 17159"/>
                  <a:gd name="CY330" fmla="*/ 16966 h 21600"/>
                  <a:gd name="CX331" fmla="*/ 296 w 17159"/>
                  <a:gd name="CY331" fmla="*/ 16761 h 21600"/>
                  <a:gd name="CX332" fmla="*/ 137 w 17159"/>
                  <a:gd name="CY332" fmla="*/ 16636 h 21600"/>
                  <a:gd name="CX333" fmla="*/ 182 w 17159"/>
                  <a:gd name="CY333" fmla="*/ 16567 h 21600"/>
                  <a:gd name="CX334" fmla="*/ 137 w 17159"/>
                  <a:gd name="CY334" fmla="*/ 16374 h 21600"/>
                  <a:gd name="CX335" fmla="*/ 114 w 17159"/>
                  <a:gd name="CY335" fmla="*/ 16169 h 21600"/>
                  <a:gd name="CX336" fmla="*/ 0 w 17159"/>
                  <a:gd name="CY336" fmla="*/ 15941 h 21600"/>
                  <a:gd name="CX337" fmla="*/ 46 w 17159"/>
                  <a:gd name="CY337" fmla="*/ 15782 h 21600"/>
                  <a:gd name="CX338" fmla="*/ 209 w 17159"/>
                  <a:gd name="CY338" fmla="*/ 15702 h 21600"/>
                  <a:gd name="CX339" fmla="*/ 251 w 17159"/>
                  <a:gd name="CY339" fmla="*/ 15588 h 21600"/>
                  <a:gd name="CX340" fmla="*/ 387 w 17159"/>
                  <a:gd name="CY340" fmla="*/ 15577 h 21600"/>
                  <a:gd name="CX341" fmla="*/ 433 w 17159"/>
                  <a:gd name="CY341" fmla="*/ 15429 h 21600"/>
                  <a:gd name="CX342" fmla="*/ 365 w 17159"/>
                  <a:gd name="CY342" fmla="*/ 15315 h 21600"/>
                  <a:gd name="CX343" fmla="*/ 433 w 17159"/>
                  <a:gd name="CY343" fmla="*/ 15281 h 21600"/>
                  <a:gd name="CX344" fmla="*/ 478 w 17159"/>
                  <a:gd name="CY344" fmla="*/ 15144 h 21600"/>
                  <a:gd name="CX345" fmla="*/ 638 w 17159"/>
                  <a:gd name="CY345" fmla="*/ 15076 h 21600"/>
                  <a:gd name="CX346" fmla="*/ 797 w 17159"/>
                  <a:gd name="CY346" fmla="*/ 15087 h 21600"/>
                  <a:gd name="CX347" fmla="*/ 1025 w 17159"/>
                  <a:gd name="CY347" fmla="*/ 15076 h 21600"/>
                  <a:gd name="CX348" fmla="*/ 1139 w 17159"/>
                  <a:gd name="CY348" fmla="*/ 14985 h 21600"/>
                  <a:gd name="CX349" fmla="*/ 1185 w 17159"/>
                  <a:gd name="CY349" fmla="*/ 14893 h 21600"/>
                  <a:gd name="CX350" fmla="*/ 1367 w 17159"/>
                  <a:gd name="CY350" fmla="*/ 14871 h 21600"/>
                  <a:gd name="CX351" fmla="*/ 1777 w 17159"/>
                  <a:gd name="CY351" fmla="*/ 14848 h 21600"/>
                  <a:gd name="CX352" fmla="*/ 1891 w 17159"/>
                  <a:gd name="CY352" fmla="*/ 14666 h 21600"/>
                  <a:gd name="CX353" fmla="*/ 2187 w 17159"/>
                  <a:gd name="CY353" fmla="*/ 14597 h 21600"/>
                  <a:gd name="CX354" fmla="*/ 2529 w 17159"/>
                  <a:gd name="CY354" fmla="*/ 14643 h 21600"/>
                  <a:gd name="CX355" fmla="*/ 2916 w 17159"/>
                  <a:gd name="CY355" fmla="*/ 14620 h 21600"/>
                  <a:gd name="CX356" fmla="*/ 3235 w 17159"/>
                  <a:gd name="CY356" fmla="*/ 14483 h 21600"/>
                  <a:gd name="CX357" fmla="*/ 3303 w 17159"/>
                  <a:gd name="CY357" fmla="*/ 14324 h 21600"/>
                  <a:gd name="CX358" fmla="*/ 3281 w 17159"/>
                  <a:gd name="CY358" fmla="*/ 14142 h 21600"/>
                  <a:gd name="CX359" fmla="*/ 3326 w 17159"/>
                  <a:gd name="CY359" fmla="*/ 13960 h 21600"/>
                  <a:gd name="CX360" fmla="*/ 3531 w 17159"/>
                  <a:gd name="CY360" fmla="*/ 13891 h 21600"/>
                  <a:gd name="CX361" fmla="*/ 3941 w 17159"/>
                  <a:gd name="CY361" fmla="*/ 13891 h 21600"/>
                  <a:gd name="CX362" fmla="*/ 4055 w 17159"/>
                  <a:gd name="CY362" fmla="*/ 13664 h 21600"/>
                  <a:gd name="CX363" fmla="*/ 4374 w 17159"/>
                  <a:gd name="CY363" fmla="*/ 13641 h 21600"/>
                  <a:gd name="CX364" fmla="*/ 4511 w 17159"/>
                  <a:gd name="CY364" fmla="*/ 13481 h 21600"/>
                  <a:gd name="CX365" fmla="*/ 4602 w 17159"/>
                  <a:gd name="CY365" fmla="*/ 13368 h 21600"/>
                  <a:gd name="CX366" fmla="*/ 4693 w 17159"/>
                  <a:gd name="CY366" fmla="*/ 13231 h 21600"/>
                  <a:gd name="CX367" fmla="*/ 4670 w 17159"/>
                  <a:gd name="CY367" fmla="*/ 12958 h 21600"/>
                  <a:gd name="CX368" fmla="*/ 4898 w 17159"/>
                  <a:gd name="CY368" fmla="*/ 12684 h 21600"/>
                  <a:gd name="CX369" fmla="*/ 4853 w 17159"/>
                  <a:gd name="CY369" fmla="*/ 12525 h 21600"/>
                  <a:gd name="CX370" fmla="*/ 5012 w 17159"/>
                  <a:gd name="CY370" fmla="*/ 12320 h 21600"/>
                  <a:gd name="CX371" fmla="*/ 5012 w 17159"/>
                  <a:gd name="CY371" fmla="*/ 12115 h 21600"/>
                  <a:gd name="CX372" fmla="*/ 5080 w 17159"/>
                  <a:gd name="CY372" fmla="*/ 11933 h 21600"/>
                  <a:gd name="CX373" fmla="*/ 5285 w 17159"/>
                  <a:gd name="CY373" fmla="*/ 11637 h 21600"/>
                  <a:gd name="CX374" fmla="*/ 5490 w 17159"/>
                  <a:gd name="CY374" fmla="*/ 11546 h 21600"/>
                  <a:gd name="CX375" fmla="*/ 5832 w 17159"/>
                  <a:gd name="CY375" fmla="*/ 11523 h 21600"/>
                  <a:gd name="CX376" fmla="*/ 5832 w 17159"/>
                  <a:gd name="CY376" fmla="*/ 11409 h 21600"/>
                  <a:gd name="CX377" fmla="*/ 5923 w 17159"/>
                  <a:gd name="CY377" fmla="*/ 11273 h 21600"/>
                  <a:gd name="CX378" fmla="*/ 6151 w 17159"/>
                  <a:gd name="CY378" fmla="*/ 11250 h 21600"/>
                  <a:gd name="CX379" fmla="*/ 6128 w 17159"/>
                  <a:gd name="CY379" fmla="*/ 11068 h 21600"/>
                  <a:gd name="CX380" fmla="*/ 6174 w 17159"/>
                  <a:gd name="CY380" fmla="*/ 10931 h 21600"/>
                  <a:gd name="CX381" fmla="*/ 6356 w 17159"/>
                  <a:gd name="CY381" fmla="*/ 10817 h 21600"/>
                  <a:gd name="CX382" fmla="*/ 6607 w 17159"/>
                  <a:gd name="CY382" fmla="*/ 10840 h 21600"/>
                  <a:gd name="CX383" fmla="*/ 6630 w 17159"/>
                  <a:gd name="CY383" fmla="*/ 10703 h 21600"/>
                  <a:gd name="CX384" fmla="*/ 6493 w 17159"/>
                  <a:gd name="CY384" fmla="*/ 10567 h 21600"/>
                  <a:gd name="CX385" fmla="*/ 6470 w 17159"/>
                  <a:gd name="CY385" fmla="*/ 10384 h 21600"/>
                  <a:gd name="CX386" fmla="*/ 6447 w 17159"/>
                  <a:gd name="CY386" fmla="*/ 10271 h 21600"/>
                  <a:gd name="CX387" fmla="*/ 6630 w 17159"/>
                  <a:gd name="CY387" fmla="*/ 10088 h 21600"/>
                  <a:gd name="CX388" fmla="*/ 6698 w 17159"/>
                  <a:gd name="CY388" fmla="*/ 9974 h 21600"/>
                  <a:gd name="CX389" fmla="*/ 6516 w 17159"/>
                  <a:gd name="CY389" fmla="*/ 9838 h 21600"/>
                  <a:gd name="CX390" fmla="*/ 6561 w 17159"/>
                  <a:gd name="CY390" fmla="*/ 9565 h 21600"/>
                  <a:gd name="CX391" fmla="*/ 6630 w 17159"/>
                  <a:gd name="CY391" fmla="*/ 9291 h 21600"/>
                  <a:gd name="CX392" fmla="*/ 6812 w 17159"/>
                  <a:gd name="CY392" fmla="*/ 9132 h 21600"/>
                  <a:gd name="CX393" fmla="*/ 6971 w 17159"/>
                  <a:gd name="CY393" fmla="*/ 8950 h 21600"/>
                  <a:gd name="CX394" fmla="*/ 7176 w 17159"/>
                  <a:gd name="CY394" fmla="*/ 8790 h 21600"/>
                  <a:gd name="CX395" fmla="*/ 7222 w 17159"/>
                  <a:gd name="CY395" fmla="*/ 8517 h 21600"/>
                  <a:gd name="CX396" fmla="*/ 7472 w 17159"/>
                  <a:gd name="CY396" fmla="*/ 8335 h 21600"/>
                  <a:gd name="CX397" fmla="*/ 7632 w 17159"/>
                  <a:gd name="CY397" fmla="*/ 8062 h 21600"/>
                  <a:gd name="CX398" fmla="*/ 7769 w 17159"/>
                  <a:gd name="CY398" fmla="*/ 7834 h 21600"/>
                  <a:gd name="CX399" fmla="*/ 8156 w 17159"/>
                  <a:gd name="CY399" fmla="*/ 7743 h 21600"/>
                  <a:gd name="CX400" fmla="*/ 8270 w 17159"/>
                  <a:gd name="CY400" fmla="*/ 7674 h 21600"/>
                  <a:gd name="CX401" fmla="*/ 8384 w 17159"/>
                  <a:gd name="CY401" fmla="*/ 7561 h 21600"/>
                  <a:gd name="CX402" fmla="*/ 8543 w 17159"/>
                  <a:gd name="CY402" fmla="*/ 7469 h 21600"/>
                  <a:gd name="CX403" fmla="*/ 8771 w 17159"/>
                  <a:gd name="CY403" fmla="*/ 7356 h 21600"/>
                  <a:gd name="CX404" fmla="*/ 8794 w 17159"/>
                  <a:gd name="CY404" fmla="*/ 7037 h 21600"/>
                  <a:gd name="CX405" fmla="*/ 8748 w 17159"/>
                  <a:gd name="CY405" fmla="*/ 6764 h 21600"/>
                  <a:gd name="CX406" fmla="*/ 8839 w 17159"/>
                  <a:gd name="CY406" fmla="*/ 6627 h 21600"/>
                  <a:gd name="CX407" fmla="*/ 9044 w 17159"/>
                  <a:gd name="CY407" fmla="*/ 6627 h 21600"/>
                  <a:gd name="CX408" fmla="*/ 9272 w 17159"/>
                  <a:gd name="CY408" fmla="*/ 6695 h 21600"/>
                  <a:gd name="CX409" fmla="*/ 9341 w 17159"/>
                  <a:gd name="CY409" fmla="*/ 6581 h 21600"/>
                  <a:gd name="CX410" fmla="*/ 9432 w 17159"/>
                  <a:gd name="CY410" fmla="*/ 6467 h 21600"/>
                  <a:gd name="CX411" fmla="*/ 9546 w 17159"/>
                  <a:gd name="CY411" fmla="*/ 6376 h 21600"/>
                  <a:gd name="CX412" fmla="*/ 9523 w 17159"/>
                  <a:gd name="CY412" fmla="*/ 6103 h 21600"/>
                  <a:gd name="CX413" fmla="*/ 9511 w 17159"/>
                  <a:gd name="CY413" fmla="*/ 5887 h 21600"/>
                  <a:gd name="CX414" fmla="*/ 9477 w 17159"/>
                  <a:gd name="CY414" fmla="*/ 5762 h 21600"/>
                  <a:gd name="CX415" fmla="*/ 9348 w 17159"/>
                  <a:gd name="CY415" fmla="*/ 5602 h 21600"/>
                  <a:gd name="CX416" fmla="*/ 9398 w 17159"/>
                  <a:gd name="CY416" fmla="*/ 5431 h 21600"/>
                  <a:gd name="CX417" fmla="*/ 9519 w 17159"/>
                  <a:gd name="CY417" fmla="*/ 5374 h 21600"/>
                  <a:gd name="CX418" fmla="*/ 9633 w 17159"/>
                  <a:gd name="CY418" fmla="*/ 5519 h 21600"/>
                  <a:gd name="CX419" fmla="*/ 9762 w 17159"/>
                  <a:gd name="CY419" fmla="*/ 5477 h 21600"/>
                  <a:gd name="CX420" fmla="*/ 9918 w 17159"/>
                  <a:gd name="CY420" fmla="*/ 5374 h 21600"/>
                  <a:gd name="CX421" fmla="*/ 9975 w 17159"/>
                  <a:gd name="CY421" fmla="*/ 5234 h 21600"/>
                  <a:gd name="CX422" fmla="*/ 9975 w 17159"/>
                  <a:gd name="CY422" fmla="*/ 4919 h 21600"/>
                  <a:gd name="CX423" fmla="*/ 10024 w 17159"/>
                  <a:gd name="CY423" fmla="*/ 4839 h 21600"/>
                  <a:gd name="CX424" fmla="*/ 10115 w 17159"/>
                  <a:gd name="CY424" fmla="*/ 4862 h 21600"/>
                  <a:gd name="CX425" fmla="*/ 10259 w 17159"/>
                  <a:gd name="CY425" fmla="*/ 4976 h 21600"/>
                  <a:gd name="CX426" fmla="*/ 10377 w 17159"/>
                  <a:gd name="CY426" fmla="*/ 4896 h 21600"/>
                  <a:gd name="CX427" fmla="*/ 10430 w 17159"/>
                  <a:gd name="CY427" fmla="*/ 4835 h 21600"/>
                  <a:gd name="CX428" fmla="*/ 10324 w 17159"/>
                  <a:gd name="CY428" fmla="*/ 4748 h 21600"/>
                  <a:gd name="CX429" fmla="*/ 10252 w 17159"/>
                  <a:gd name="CY429" fmla="*/ 4680 h 21600"/>
                  <a:gd name="CX430" fmla="*/ 10267 w 17159"/>
                  <a:gd name="CY430" fmla="*/ 4615 h 21600"/>
                  <a:gd name="CX431" fmla="*/ 10362 w 17159"/>
                  <a:gd name="CY431" fmla="*/ 4426 h 21600"/>
                  <a:gd name="CX432" fmla="*/ 10343 w 17159"/>
                  <a:gd name="CY432" fmla="*/ 4255 h 21600"/>
                  <a:gd name="CX433" fmla="*/ 10077 w 17159"/>
                  <a:gd name="CY433" fmla="*/ 4027 h 21600"/>
                  <a:gd name="CX434" fmla="*/ 9868 w 17159"/>
                  <a:gd name="CY434" fmla="*/ 4027 h 21600"/>
                  <a:gd name="CX435" fmla="*/ 9773 w 17159"/>
                  <a:gd name="CY435" fmla="*/ 3913 h 21600"/>
                  <a:gd name="CX436" fmla="*/ 9754 w 17159"/>
                  <a:gd name="CY436" fmla="*/ 3780 h 21600"/>
                  <a:gd name="CX437" fmla="*/ 9808 w 17159"/>
                  <a:gd name="CY437" fmla="*/ 3712 h 21600"/>
                  <a:gd name="CX438" fmla="*/ 10001 w 17159"/>
                  <a:gd name="CY438" fmla="*/ 3723 h 21600"/>
                  <a:gd name="CX439" fmla="*/ 10096 w 17159"/>
                  <a:gd name="CY439" fmla="*/ 3666 h 21600"/>
                  <a:gd name="CX440" fmla="*/ 10172 w 17159"/>
                  <a:gd name="CY440" fmla="*/ 3473 h 21600"/>
                  <a:gd name="CX441" fmla="*/ 10240 w 17159"/>
                  <a:gd name="CY441" fmla="*/ 3268 h 21600"/>
                  <a:gd name="CX442" fmla="*/ 10324 w 17159"/>
                  <a:gd name="CY442" fmla="*/ 3154 h 21600"/>
                  <a:gd name="CX443" fmla="*/ 10495 w 17159"/>
                  <a:gd name="CY443" fmla="*/ 3154 h 21600"/>
                  <a:gd name="CX444" fmla="*/ 10495 w 17159"/>
                  <a:gd name="CY444" fmla="*/ 3002 h 21600"/>
                  <a:gd name="CX445" fmla="*/ 10533 w 17159"/>
                  <a:gd name="CY445" fmla="*/ 2888 h 21600"/>
                  <a:gd name="CX446" fmla="*/ 10647 w 17159"/>
                  <a:gd name="CY446" fmla="*/ 2869 h 21600"/>
                  <a:gd name="CX447" fmla="*/ 10730 w 17159"/>
                  <a:gd name="CY447" fmla="*/ 2869 h 21600"/>
                  <a:gd name="CX448" fmla="*/ 10833 w 17159"/>
                  <a:gd name="CY448" fmla="*/ 2790 h 21600"/>
                  <a:gd name="CX449" fmla="*/ 11007 w 17159"/>
                  <a:gd name="CY449" fmla="*/ 2661 h 21600"/>
                  <a:gd name="CX450" fmla="*/ 11174 w 17159"/>
                  <a:gd name="CY450" fmla="*/ 2573 h 21600"/>
                  <a:gd name="CX451" fmla="*/ 11463 w 17159"/>
                  <a:gd name="CY451" fmla="*/ 2490 h 21600"/>
                  <a:gd name="CX452" fmla="*/ 11824 w 17159"/>
                  <a:gd name="CY452" fmla="*/ 2661 h 21600"/>
                  <a:gd name="CX453" fmla="*/ 11960 w 17159"/>
                  <a:gd name="CY453" fmla="*/ 2585 h 21600"/>
                  <a:gd name="CX454" fmla="*/ 12033 w 17159"/>
                  <a:gd name="CY454" fmla="*/ 2509 h 21600"/>
                  <a:gd name="CX455" fmla="*/ 12006 w 17159"/>
                  <a:gd name="CY455" fmla="*/ 2346 h 21600"/>
                  <a:gd name="CX456" fmla="*/ 12052 w 17159"/>
                  <a:gd name="CY456" fmla="*/ 2224 h 21600"/>
                  <a:gd name="CX457" fmla="*/ 12154 w 17159"/>
                  <a:gd name="CY457" fmla="*/ 2050 h 21600"/>
                  <a:gd name="CX458" fmla="*/ 12128 w 17159"/>
                  <a:gd name="CY458" fmla="*/ 1939 h 21600"/>
                  <a:gd name="CX459" fmla="*/ 12109 w 17159"/>
                  <a:gd name="CY459" fmla="*/ 1769 h 21600"/>
                  <a:gd name="CX460" fmla="*/ 12177 w 17159"/>
                  <a:gd name="CY460" fmla="*/ 1628 h 21600"/>
                  <a:gd name="CX461" fmla="*/ 12431 w 17159"/>
                  <a:gd name="CY461" fmla="*/ 1522 h 21600"/>
                  <a:gd name="CX462" fmla="*/ 12473 w 17159"/>
                  <a:gd name="CY462" fmla="*/ 1457 h 21600"/>
                  <a:gd name="CX463" fmla="*/ 12659 w 17159"/>
                  <a:gd name="CY463" fmla="*/ 1446 h 21600"/>
                  <a:gd name="CX464" fmla="*/ 12906 w 17159"/>
                  <a:gd name="CY464" fmla="*/ 1560 h 21600"/>
                  <a:gd name="CX465" fmla="*/ 13058 w 17159"/>
                  <a:gd name="CY465" fmla="*/ 1560 h 21600"/>
                  <a:gd name="CX466" fmla="*/ 13210 w 17159"/>
                  <a:gd name="CY466" fmla="*/ 1522 h 21600"/>
                  <a:gd name="CX467" fmla="*/ 13339 w 17159"/>
                  <a:gd name="CY467" fmla="*/ 1355 h 21600"/>
                  <a:gd name="CX468" fmla="*/ 13407 w 17159"/>
                  <a:gd name="CY468" fmla="*/ 1150 h 21600"/>
                  <a:gd name="CX469" fmla="*/ 13437 w 17159"/>
                  <a:gd name="CY469" fmla="*/ 953 h 21600"/>
                  <a:gd name="CX470" fmla="*/ 13567 w 17159"/>
                  <a:gd name="CY470" fmla="*/ 843 h 21600"/>
                  <a:gd name="CX471" fmla="*/ 13703 w 17159"/>
                  <a:gd name="CY471" fmla="*/ 843 h 21600"/>
                  <a:gd name="CX472" fmla="*/ 13950 w 17159"/>
                  <a:gd name="CY472" fmla="*/ 820 h 21600"/>
                  <a:gd name="CX473" fmla="*/ 14068 w 17159"/>
                  <a:gd name="CY473" fmla="*/ 683 h 21600"/>
                  <a:gd name="CX474" fmla="*/ 14159 w 17159"/>
                  <a:gd name="CY474" fmla="*/ 683 h 21600"/>
                  <a:gd name="CX475" fmla="*/ 14577 w 17159"/>
                  <a:gd name="CY475" fmla="*/ 611 h 21600"/>
                  <a:gd name="CX476" fmla="*/ 14653 w 17159"/>
                  <a:gd name="CY476" fmla="*/ 535 h 21600"/>
                  <a:gd name="CX477" fmla="*/ 14747 w 17159"/>
                  <a:gd name="CY477" fmla="*/ 402 h 21600"/>
                  <a:gd name="CX478" fmla="*/ 14820 w 17159"/>
                  <a:gd name="CY478" fmla="*/ 342 h 21600"/>
                  <a:gd name="CX479" fmla="*/ 15051 w 17159"/>
                  <a:gd name="CY479" fmla="*/ 364 h 21600"/>
                  <a:gd name="CX480" fmla="*/ 15165 w 17159"/>
                  <a:gd name="CY480" fmla="*/ 269 h 21600"/>
                  <a:gd name="CX481" fmla="*/ 15260 w 17159"/>
                  <a:gd name="CY481" fmla="*/ 156 h 21600"/>
                  <a:gd name="CX482" fmla="*/ 15488 w 17159"/>
                  <a:gd name="CY482" fmla="*/ 23 h 21600"/>
                  <a:gd name="CX483" fmla="*/ 15659 w 17159"/>
                  <a:gd name="CY483" fmla="*/ 23 h 21600"/>
                  <a:gd name="CX484" fmla="*/ 15936 w 17159"/>
                  <a:gd name="CY484" fmla="*/ 23 h 21600"/>
                  <a:gd name="CX485" fmla="*/ 16141 w 17159"/>
                  <a:gd name="CY485" fmla="*/ 0 h 21600"/>
                </a:gdLst>
                <a:ahLst/>
                <a:cxnLst>
                  <a:cxn ang="16200000">
                    <a:pos x="CX1" y="CY1"/>
                  </a:cxn>
                  <a:cxn ang="16200000">
                    <a:pos x="CX2" y="CY2"/>
                  </a:cxn>
                  <a:cxn ang="16200000">
                    <a:pos x="CX3" y="CY3"/>
                  </a:cxn>
                  <a:cxn ang="16200000">
                    <a:pos x="CX4" y="CY4"/>
                  </a:cxn>
                  <a:cxn ang="16200000">
                    <a:pos x="CX5" y="CY5"/>
                  </a:cxn>
                  <a:cxn ang="16200000">
                    <a:pos x="CX6" y="CY6"/>
                  </a:cxn>
                  <a:cxn ang="16200000">
                    <a:pos x="CX7" y="CY7"/>
                  </a:cxn>
                  <a:cxn ang="16200000">
                    <a:pos x="CX8" y="CY8"/>
                  </a:cxn>
                  <a:cxn ang="16200000">
                    <a:pos x="CX9" y="CY9"/>
                  </a:cxn>
                  <a:cxn ang="16200000">
                    <a:pos x="CX10" y="CY10"/>
                  </a:cxn>
                  <a:cxn ang="16200000">
                    <a:pos x="CX11" y="CY11"/>
                  </a:cxn>
                  <a:cxn ang="16200000">
                    <a:pos x="CX12" y="CY12"/>
                  </a:cxn>
                  <a:cxn ang="16200000">
                    <a:pos x="CX13" y="CY13"/>
                  </a:cxn>
                  <a:cxn ang="16200000">
                    <a:pos x="CX14" y="CY14"/>
                  </a:cxn>
                  <a:cxn ang="16200000">
                    <a:pos x="CX15" y="CY15"/>
                  </a:cxn>
                  <a:cxn ang="16200000">
                    <a:pos x="CX16" y="CY16"/>
                  </a:cxn>
                  <a:cxn ang="16200000">
                    <a:pos x="CX17" y="CY17"/>
                  </a:cxn>
                  <a:cxn ang="16200000">
                    <a:pos x="CX18" y="CY18"/>
                  </a:cxn>
                  <a:cxn ang="16200000">
                    <a:pos x="CX19" y="CY19"/>
                  </a:cxn>
                  <a:cxn ang="16200000">
                    <a:pos x="CX20" y="CY20"/>
                  </a:cxn>
                  <a:cxn ang="16200000">
                    <a:pos x="CX21" y="CY21"/>
                  </a:cxn>
                  <a:cxn ang="16200000">
                    <a:pos x="CX22" y="CY22"/>
                  </a:cxn>
                  <a:cxn ang="16200000">
                    <a:pos x="CX23" y="CY23"/>
                  </a:cxn>
                  <a:cxn ang="16200000">
                    <a:pos x="CX24" y="CY24"/>
                  </a:cxn>
                  <a:cxn ang="16200000">
                    <a:pos x="CX25" y="CY25"/>
                  </a:cxn>
                  <a:cxn ang="16200000">
                    <a:pos x="CX26" y="CY26"/>
                  </a:cxn>
                  <a:cxn ang="16200000">
                    <a:pos x="CX27" y="CY27"/>
                  </a:cxn>
                  <a:cxn ang="16200000">
                    <a:pos x="CX28" y="CY28"/>
                  </a:cxn>
                  <a:cxn ang="0">
                    <a:pos x="CX29" y="CY29"/>
                  </a:cxn>
                  <a:cxn ang="0">
                    <a:pos x="CX30" y="CY30"/>
                  </a:cxn>
                  <a:cxn ang="0">
                    <a:pos x="CX31" y="CY31"/>
                  </a:cxn>
                  <a:cxn ang="0">
                    <a:pos x="CX32" y="CY32"/>
                  </a:cxn>
                  <a:cxn ang="0">
                    <a:pos x="CX33" y="CY33"/>
                  </a:cxn>
                  <a:cxn ang="0">
                    <a:pos x="CX34" y="CY34"/>
                  </a:cxn>
                  <a:cxn ang="0">
                    <a:pos x="CX35" y="CY35"/>
                  </a:cxn>
                  <a:cxn ang="0">
                    <a:pos x="CX36" y="CY36"/>
                  </a:cxn>
                  <a:cxn ang="0">
                    <a:pos x="CX37" y="CY37"/>
                  </a:cxn>
                  <a:cxn ang="0">
                    <a:pos x="CX38" y="CY38"/>
                  </a:cxn>
                  <a:cxn ang="0">
                    <a:pos x="CX39" y="CY39"/>
                  </a:cxn>
                  <a:cxn ang="0">
                    <a:pos x="CX40" y="CY40"/>
                  </a:cxn>
                  <a:cxn ang="0">
                    <a:pos x="CX41" y="CY41"/>
                  </a:cxn>
                  <a:cxn ang="0">
                    <a:pos x="CX42" y="CY42"/>
                  </a:cxn>
                  <a:cxn ang="0">
                    <a:pos x="CX43" y="CY43"/>
                  </a:cxn>
                  <a:cxn ang="0">
                    <a:pos x="CX44" y="CY44"/>
                  </a:cxn>
                  <a:cxn ang="0">
                    <a:pos x="CX45" y="CY45"/>
                  </a:cxn>
                  <a:cxn ang="0">
                    <a:pos x="CX46" y="CY46"/>
                  </a:cxn>
                  <a:cxn ang="0">
                    <a:pos x="CX47" y="CY47"/>
                  </a:cxn>
                  <a:cxn ang="0">
                    <a:pos x="CX48" y="CY48"/>
                  </a:cxn>
                  <a:cxn ang="0">
                    <a:pos x="CX49" y="CY49"/>
                  </a:cxn>
                  <a:cxn ang="0">
                    <a:pos x="CX50" y="CY50"/>
                  </a:cxn>
                  <a:cxn ang="0">
                    <a:pos x="CX51" y="CY51"/>
                  </a:cxn>
                  <a:cxn ang="0">
                    <a:pos x="CX52" y="CY52"/>
                  </a:cxn>
                  <a:cxn ang="0">
                    <a:pos x="CX53" y="CY53"/>
                  </a:cxn>
                  <a:cxn ang="0">
                    <a:pos x="CX54" y="CY54"/>
                  </a:cxn>
                  <a:cxn ang="0">
                    <a:pos x="CX55" y="CY55"/>
                  </a:cxn>
                  <a:cxn ang="0">
                    <a:pos x="CX56" y="CY56"/>
                  </a:cxn>
                  <a:cxn ang="0">
                    <a:pos x="CX57" y="CY57"/>
                  </a:cxn>
                  <a:cxn ang="0">
                    <a:pos x="CX58" y="CY58"/>
                  </a:cxn>
                  <a:cxn ang="0">
                    <a:pos x="CX59" y="CY59"/>
                  </a:cxn>
                  <a:cxn ang="0">
                    <a:pos x="CX60" y="CY60"/>
                  </a:cxn>
                  <a:cxn ang="0">
                    <a:pos x="CX61" y="CY61"/>
                  </a:cxn>
                  <a:cxn ang="0">
                    <a:pos x="CX62" y="CY62"/>
                  </a:cxn>
                  <a:cxn ang="0">
                    <a:pos x="CX63" y="CY63"/>
                  </a:cxn>
                  <a:cxn ang="0">
                    <a:pos x="CX64" y="CY64"/>
                  </a:cxn>
                  <a:cxn ang="0">
                    <a:pos x="CX65" y="CY65"/>
                  </a:cxn>
                  <a:cxn ang="0">
                    <a:pos x="CX66" y="CY66"/>
                  </a:cxn>
                  <a:cxn ang="0">
                    <a:pos x="CX67" y="CY67"/>
                  </a:cxn>
                  <a:cxn ang="0">
                    <a:pos x="CX68" y="CY68"/>
                  </a:cxn>
                  <a:cxn ang="0">
                    <a:pos x="CX69" y="CY69"/>
                  </a:cxn>
                  <a:cxn ang="0">
                    <a:pos x="CX70" y="CY70"/>
                  </a:cxn>
                  <a:cxn ang="0">
                    <a:pos x="CX71" y="CY71"/>
                  </a:cxn>
                  <a:cxn ang="0">
                    <a:pos x="CX72" y="CY72"/>
                  </a:cxn>
                  <a:cxn ang="0">
                    <a:pos x="CX73" y="CY73"/>
                  </a:cxn>
                  <a:cxn ang="0">
                    <a:pos x="CX74" y="CY74"/>
                  </a:cxn>
                  <a:cxn ang="0">
                    <a:pos x="CX75" y="CY75"/>
                  </a:cxn>
                  <a:cxn ang="0">
                    <a:pos x="CX76" y="CY76"/>
                  </a:cxn>
                  <a:cxn ang="0">
                    <a:pos x="CX77" y="CY77"/>
                  </a:cxn>
                  <a:cxn ang="0">
                    <a:pos x="CX78" y="CY78"/>
                  </a:cxn>
                  <a:cxn ang="0">
                    <a:pos x="CX79" y="CY79"/>
                  </a:cxn>
                  <a:cxn ang="0">
                    <a:pos x="CX80" y="CY80"/>
                  </a:cxn>
                  <a:cxn ang="0">
                    <a:pos x="CX81" y="CY81"/>
                  </a:cxn>
                  <a:cxn ang="0">
                    <a:pos x="CX82" y="CY82"/>
                  </a:cxn>
                  <a:cxn ang="0">
                    <a:pos x="CX83" y="CY83"/>
                  </a:cxn>
                  <a:cxn ang="0">
                    <a:pos x="CX84" y="CY84"/>
                  </a:cxn>
                  <a:cxn ang="0">
                    <a:pos x="CX85" y="CY85"/>
                  </a:cxn>
                  <a:cxn ang="0">
                    <a:pos x="CX86" y="CY86"/>
                  </a:cxn>
                  <a:cxn ang="0">
                    <a:pos x="CX87" y="CY87"/>
                  </a:cxn>
                  <a:cxn ang="0">
                    <a:pos x="CX88" y="CY88"/>
                  </a:cxn>
                  <a:cxn ang="0">
                    <a:pos x="CX89" y="CY89"/>
                  </a:cxn>
                  <a:cxn ang="0">
                    <a:pos x="CX90" y="CY90"/>
                  </a:cxn>
                  <a:cxn ang="0">
                    <a:pos x="CX91" y="CY91"/>
                  </a:cxn>
                  <a:cxn ang="0">
                    <a:pos x="CX92" y="CY92"/>
                  </a:cxn>
                  <a:cxn ang="0">
                    <a:pos x="CX93" y="CY93"/>
                  </a:cxn>
                  <a:cxn ang="0">
                    <a:pos x="CX94" y="CY94"/>
                  </a:cxn>
                  <a:cxn ang="0">
                    <a:pos x="CX95" y="CY95"/>
                  </a:cxn>
                  <a:cxn ang="0">
                    <a:pos x="CX96" y="CY96"/>
                  </a:cxn>
                  <a:cxn ang="0">
                    <a:pos x="CX97" y="CY97"/>
                  </a:cxn>
                  <a:cxn ang="0">
                    <a:pos x="CX98" y="CY98"/>
                  </a:cxn>
                  <a:cxn ang="0">
                    <a:pos x="CX99" y="CY99"/>
                  </a:cxn>
                  <a:cxn ang="0">
                    <a:pos x="CX100" y="CY100"/>
                  </a:cxn>
                  <a:cxn ang="0">
                    <a:pos x="CX101" y="CY101"/>
                  </a:cxn>
                  <a:cxn ang="0">
                    <a:pos x="CX102" y="CY102"/>
                  </a:cxn>
                  <a:cxn ang="0">
                    <a:pos x="CX103" y="CY103"/>
                  </a:cxn>
                  <a:cxn ang="0">
                    <a:pos x="CX104" y="CY104"/>
                  </a:cxn>
                  <a:cxn ang="0">
                    <a:pos x="CX105" y="CY105"/>
                  </a:cxn>
                  <a:cxn ang="0">
                    <a:pos x="CX106" y="CY106"/>
                  </a:cxn>
                  <a:cxn ang="0">
                    <a:pos x="CX107" y="CY107"/>
                  </a:cxn>
                  <a:cxn ang="0">
                    <a:pos x="CX108" y="CY108"/>
                  </a:cxn>
                  <a:cxn ang="0">
                    <a:pos x="CX109" y="CY109"/>
                  </a:cxn>
                  <a:cxn ang="0">
                    <a:pos x="CX110" y="CY110"/>
                  </a:cxn>
                  <a:cxn ang="0">
                    <a:pos x="CX111" y="CY111"/>
                  </a:cxn>
                  <a:cxn ang="0">
                    <a:pos x="CX112" y="CY112"/>
                  </a:cxn>
                  <a:cxn ang="0">
                    <a:pos x="CX113" y="CY113"/>
                  </a:cxn>
                  <a:cxn ang="0">
                    <a:pos x="CX114" y="CY114"/>
                  </a:cxn>
                  <a:cxn ang="0">
                    <a:pos x="CX115" y="CY115"/>
                  </a:cxn>
                  <a:cxn ang="0">
                    <a:pos x="CX116" y="CY116"/>
                  </a:cxn>
                  <a:cxn ang="0">
                    <a:pos x="CX117" y="CY117"/>
                  </a:cxn>
                  <a:cxn ang="0">
                    <a:pos x="CX118" y="CY118"/>
                  </a:cxn>
                  <a:cxn ang="0">
                    <a:pos x="CX119" y="CY119"/>
                  </a:cxn>
                  <a:cxn ang="0">
                    <a:pos x="CX120" y="CY120"/>
                  </a:cxn>
                  <a:cxn ang="0">
                    <a:pos x="CX121" y="CY121"/>
                  </a:cxn>
                  <a:cxn ang="0">
                    <a:pos x="CX122" y="CY122"/>
                  </a:cxn>
                  <a:cxn ang="0">
                    <a:pos x="CX123" y="CY123"/>
                  </a:cxn>
                  <a:cxn ang="0">
                    <a:pos x="CX124" y="CY124"/>
                  </a:cxn>
                  <a:cxn ang="0">
                    <a:pos x="CX125" y="CY125"/>
                  </a:cxn>
                  <a:cxn ang="0">
                    <a:pos x="CX126" y="CY126"/>
                  </a:cxn>
                  <a:cxn ang="0">
                    <a:pos x="CX127" y="CY127"/>
                  </a:cxn>
                  <a:cxn ang="5400000">
                    <a:pos x="CX128" y="CY128"/>
                  </a:cxn>
                  <a:cxn ang="5400000">
                    <a:pos x="CX129" y="CY129"/>
                  </a:cxn>
                  <a:cxn ang="5400000">
                    <a:pos x="CX130" y="CY130"/>
                  </a:cxn>
                  <a:cxn ang="5400000">
                    <a:pos x="CX131" y="CY131"/>
                  </a:cxn>
                  <a:cxn ang="5400000">
                    <a:pos x="CX132" y="CY132"/>
                  </a:cxn>
                  <a:cxn ang="5400000">
                    <a:pos x="CX133" y="CY133"/>
                  </a:cxn>
                  <a:cxn ang="5400000">
                    <a:pos x="CX134" y="CY134"/>
                  </a:cxn>
                  <a:cxn ang="5400000">
                    <a:pos x="CX135" y="CY135"/>
                  </a:cxn>
                  <a:cxn ang="5400000">
                    <a:pos x="CX136" y="CY136"/>
                  </a:cxn>
                  <a:cxn ang="5400000">
                    <a:pos x="CX137" y="CY137"/>
                  </a:cxn>
                  <a:cxn ang="5400000">
                    <a:pos x="CX138" y="CY138"/>
                  </a:cxn>
                  <a:cxn ang="5400000">
                    <a:pos x="CX139" y="CY139"/>
                  </a:cxn>
                  <a:cxn ang="5400000">
                    <a:pos x="CX140" y="CY140"/>
                  </a:cxn>
                  <a:cxn ang="5400000">
                    <a:pos x="CX141" y="CY141"/>
                  </a:cxn>
                  <a:cxn ang="5400000">
                    <a:pos x="CX142" y="CY142"/>
                  </a:cxn>
                  <a:cxn ang="5400000">
                    <a:pos x="CX143" y="CY143"/>
                  </a:cxn>
                  <a:cxn ang="5400000">
                    <a:pos x="CX144" y="CY144"/>
                  </a:cxn>
                  <a:cxn ang="5400000">
                    <a:pos x="CX145" y="CY145"/>
                  </a:cxn>
                  <a:cxn ang="5400000">
                    <a:pos x="CX146" y="CY146"/>
                  </a:cxn>
                  <a:cxn ang="5400000">
                    <a:pos x="CX147" y="CY147"/>
                  </a:cxn>
                  <a:cxn ang="5400000">
                    <a:pos x="CX148" y="CY148"/>
                  </a:cxn>
                  <a:cxn ang="5400000">
                    <a:pos x="CX149" y="CY149"/>
                  </a:cxn>
                  <a:cxn ang="5400000">
                    <a:pos x="CX150" y="CY150"/>
                  </a:cxn>
                  <a:cxn ang="5400000">
                    <a:pos x="CX151" y="CY151"/>
                  </a:cxn>
                  <a:cxn ang="5400000">
                    <a:pos x="CX152" y="CY152"/>
                  </a:cxn>
                  <a:cxn ang="5400000">
                    <a:pos x="CX153" y="CY153"/>
                  </a:cxn>
                  <a:cxn ang="5400000">
                    <a:pos x="CX154" y="CY154"/>
                  </a:cxn>
                  <a:cxn ang="5400000">
                    <a:pos x="CX155" y="CY155"/>
                  </a:cxn>
                  <a:cxn ang="5400000">
                    <a:pos x="CX156" y="CY156"/>
                  </a:cxn>
                  <a:cxn ang="5400000">
                    <a:pos x="CX157" y="CY157"/>
                  </a:cxn>
                  <a:cxn ang="5400000">
                    <a:pos x="CX158" y="CY158"/>
                  </a:cxn>
                  <a:cxn ang="5400000">
                    <a:pos x="CX159" y="CY159"/>
                  </a:cxn>
                  <a:cxn ang="5400000">
                    <a:pos x="CX160" y="CY160"/>
                  </a:cxn>
                  <a:cxn ang="5400000">
                    <a:pos x="CX161" y="CY161"/>
                  </a:cxn>
                  <a:cxn ang="5400000">
                    <a:pos x="CX162" y="CY162"/>
                  </a:cxn>
                  <a:cxn ang="5400000">
                    <a:pos x="CX163" y="CY163"/>
                  </a:cxn>
                  <a:cxn ang="5400000">
                    <a:pos x="CX164" y="CY164"/>
                  </a:cxn>
                  <a:cxn ang="5400000">
                    <a:pos x="CX165" y="CY165"/>
                  </a:cxn>
                  <a:cxn ang="5400000">
                    <a:pos x="CX166" y="CY166"/>
                  </a:cxn>
                  <a:cxn ang="5400000">
                    <a:pos x="CX167" y="CY167"/>
                  </a:cxn>
                  <a:cxn ang="5400000">
                    <a:pos x="CX168" y="CY168"/>
                  </a:cxn>
                  <a:cxn ang="5400000">
                    <a:pos x="CX169" y="CY169"/>
                  </a:cxn>
                  <a:cxn ang="5400000">
                    <a:pos x="CX170" y="CY170"/>
                  </a:cxn>
                  <a:cxn ang="5400000">
                    <a:pos x="CX171" y="CY171"/>
                  </a:cxn>
                  <a:cxn ang="5400000">
                    <a:pos x="CX172" y="CY172"/>
                  </a:cxn>
                  <a:cxn ang="5400000">
                    <a:pos x="CX173" y="CY173"/>
                  </a:cxn>
                  <a:cxn ang="5400000">
                    <a:pos x="CX174" y="CY174"/>
                  </a:cxn>
                  <a:cxn ang="5400000">
                    <a:pos x="CX175" y="CY175"/>
                  </a:cxn>
                  <a:cxn ang="5400000">
                    <a:pos x="CX176" y="CY176"/>
                  </a:cxn>
                  <a:cxn ang="5400000">
                    <a:pos x="CX177" y="CY177"/>
                  </a:cxn>
                  <a:cxn ang="5400000">
                    <a:pos x="CX178" y="CY178"/>
                  </a:cxn>
                  <a:cxn ang="5400000">
                    <a:pos x="CX179" y="CY179"/>
                  </a:cxn>
                  <a:cxn ang="5400000">
                    <a:pos x="CX180" y="CY180"/>
                  </a:cxn>
                  <a:cxn ang="5400000">
                    <a:pos x="CX181" y="CY181"/>
                  </a:cxn>
                  <a:cxn ang="5400000">
                    <a:pos x="CX182" y="CY182"/>
                  </a:cxn>
                  <a:cxn ang="5400000">
                    <a:pos x="CX183" y="CY183"/>
                  </a:cxn>
                  <a:cxn ang="5400000">
                    <a:pos x="CX184" y="CY184"/>
                  </a:cxn>
                  <a:cxn ang="5400000">
                    <a:pos x="CX185" y="CY185"/>
                  </a:cxn>
                  <a:cxn ang="5400000">
                    <a:pos x="CX186" y="CY186"/>
                  </a:cxn>
                  <a:cxn ang="5400000">
                    <a:pos x="CX187" y="CY187"/>
                  </a:cxn>
                  <a:cxn ang="5400000">
                    <a:pos x="CX188" y="CY188"/>
                  </a:cxn>
                  <a:cxn ang="5400000">
                    <a:pos x="CX189" y="CY189"/>
                  </a:cxn>
                  <a:cxn ang="5400000">
                    <a:pos x="CX190" y="CY190"/>
                  </a:cxn>
                  <a:cxn ang="5400000">
                    <a:pos x="CX191" y="CY191"/>
                  </a:cxn>
                  <a:cxn ang="5400000">
                    <a:pos x="CX192" y="CY192"/>
                  </a:cxn>
                  <a:cxn ang="5400000">
                    <a:pos x="CX193" y="CY193"/>
                  </a:cxn>
                  <a:cxn ang="5400000">
                    <a:pos x="CX194" y="CY194"/>
                  </a:cxn>
                  <a:cxn ang="5400000">
                    <a:pos x="CX195" y="CY195"/>
                  </a:cxn>
                  <a:cxn ang="5400000">
                    <a:pos x="CX196" y="CY196"/>
                  </a:cxn>
                  <a:cxn ang="5400000">
                    <a:pos x="CX197" y="CY197"/>
                  </a:cxn>
                  <a:cxn ang="5400000">
                    <a:pos x="CX198" y="CY198"/>
                  </a:cxn>
                  <a:cxn ang="5400000">
                    <a:pos x="CX199" y="CY199"/>
                  </a:cxn>
                  <a:cxn ang="5400000">
                    <a:pos x="CX200" y="CY200"/>
                  </a:cxn>
                  <a:cxn ang="5400000">
                    <a:pos x="CX201" y="CY201"/>
                  </a:cxn>
                  <a:cxn ang="5400000">
                    <a:pos x="CX202" y="CY202"/>
                  </a:cxn>
                  <a:cxn ang="5400000">
                    <a:pos x="CX203" y="CY203"/>
                  </a:cxn>
                  <a:cxn ang="5400000">
                    <a:pos x="CX204" y="CY204"/>
                  </a:cxn>
                  <a:cxn ang="5400000">
                    <a:pos x="CX205" y="CY205"/>
                  </a:cxn>
                  <a:cxn ang="5400000">
                    <a:pos x="CX206" y="CY206"/>
                  </a:cxn>
                  <a:cxn ang="5400000">
                    <a:pos x="CX207" y="CY207"/>
                  </a:cxn>
                  <a:cxn ang="5400000">
                    <a:pos x="CX208" y="CY208"/>
                  </a:cxn>
                  <a:cxn ang="5400000">
                    <a:pos x="CX209" y="CY209"/>
                  </a:cxn>
                  <a:cxn ang="5400000">
                    <a:pos x="CX210" y="CY210"/>
                  </a:cxn>
                  <a:cxn ang="5400000">
                    <a:pos x="CX211" y="CY211"/>
                  </a:cxn>
                  <a:cxn ang="5400000">
                    <a:pos x="CX212" y="CY212"/>
                  </a:cxn>
                  <a:cxn ang="5400000">
                    <a:pos x="CX213" y="CY213"/>
                  </a:cxn>
                  <a:cxn ang="5400000">
                    <a:pos x="CX214" y="CY214"/>
                  </a:cxn>
                  <a:cxn ang="5400000">
                    <a:pos x="CX215" y="CY215"/>
                  </a:cxn>
                  <a:cxn ang="5400000">
                    <a:pos x="CX216" y="CY216"/>
                  </a:cxn>
                  <a:cxn ang="5400000">
                    <a:pos x="CX217" y="CY217"/>
                  </a:cxn>
                  <a:cxn ang="5400000">
                    <a:pos x="CX218" y="CY218"/>
                  </a:cxn>
                  <a:cxn ang="5400000">
                    <a:pos x="CX219" y="CY219"/>
                  </a:cxn>
                  <a:cxn ang="5400000">
                    <a:pos x="CX220" y="CY220"/>
                  </a:cxn>
                  <a:cxn ang="5400000">
                    <a:pos x="CX221" y="CY221"/>
                  </a:cxn>
                  <a:cxn ang="5400000">
                    <a:pos x="CX222" y="CY222"/>
                  </a:cxn>
                  <a:cxn ang="5400000">
                    <a:pos x="CX223" y="CY223"/>
                  </a:cxn>
                  <a:cxn ang="5400000">
                    <a:pos x="CX224" y="CY224"/>
                  </a:cxn>
                  <a:cxn ang="5400000">
                    <a:pos x="CX225" y="CY225"/>
                  </a:cxn>
                  <a:cxn ang="5400000">
                    <a:pos x="CX226" y="CY226"/>
                  </a:cxn>
                  <a:cxn ang="5400000">
                    <a:pos x="CX227" y="CY227"/>
                  </a:cxn>
                  <a:cxn ang="5400000">
                    <a:pos x="CX228" y="CY228"/>
                  </a:cxn>
                  <a:cxn ang="5400000">
                    <a:pos x="CX229" y="CY229"/>
                  </a:cxn>
                  <a:cxn ang="5400000">
                    <a:pos x="CX230" y="CY230"/>
                  </a:cxn>
                  <a:cxn ang="5400000">
                    <a:pos x="CX231" y="CY231"/>
                  </a:cxn>
                  <a:cxn ang="5400000">
                    <a:pos x="CX232" y="CY232"/>
                  </a:cxn>
                  <a:cxn ang="5400000">
                    <a:pos x="CX233" y="CY233"/>
                  </a:cxn>
                  <a:cxn ang="5400000">
                    <a:pos x="CX234" y="CY234"/>
                  </a:cxn>
                  <a:cxn ang="5400000">
                    <a:pos x="CX235" y="CY235"/>
                  </a:cxn>
                  <a:cxn ang="5400000">
                    <a:pos x="CX236" y="CY236"/>
                  </a:cxn>
                  <a:cxn ang="5400000">
                    <a:pos x="CX237" y="CY237"/>
                  </a:cxn>
                  <a:cxn ang="5400000">
                    <a:pos x="CX238" y="CY238"/>
                  </a:cxn>
                  <a:cxn ang="5400000">
                    <a:pos x="CX239" y="CY239"/>
                  </a:cxn>
                  <a:cxn ang="5400000">
                    <a:pos x="CX240" y="CY240"/>
                  </a:cxn>
                  <a:cxn ang="5400000">
                    <a:pos x="CX241" y="CY241"/>
                  </a:cxn>
                  <a:cxn ang="5400000">
                    <a:pos x="CX242" y="CY242"/>
                  </a:cxn>
                  <a:cxn ang="5400000">
                    <a:pos x="CX243" y="CY243"/>
                  </a:cxn>
                  <a:cxn ang="5400000">
                    <a:pos x="CX244" y="CY244"/>
                  </a:cxn>
                  <a:cxn ang="5400000">
                    <a:pos x="CX245" y="CY245"/>
                  </a:cxn>
                  <a:cxn ang="5400000">
                    <a:pos x="CX246" y="CY246"/>
                  </a:cxn>
                  <a:cxn ang="5400000">
                    <a:pos x="CX247" y="CY247"/>
                  </a:cxn>
                  <a:cxn ang="5400000">
                    <a:pos x="CX248" y="CY248"/>
                  </a:cxn>
                  <a:cxn ang="5400000">
                    <a:pos x="CX249" y="CY249"/>
                  </a:cxn>
                  <a:cxn ang="5400000">
                    <a:pos x="CX250" y="CY250"/>
                  </a:cxn>
                  <a:cxn ang="5400000">
                    <a:pos x="CX251" y="CY251"/>
                  </a:cxn>
                  <a:cxn ang="5400000">
                    <a:pos x="CX252" y="CY252"/>
                  </a:cxn>
                  <a:cxn ang="5400000">
                    <a:pos x="CX253" y="CY253"/>
                  </a:cxn>
                  <a:cxn ang="5400000">
                    <a:pos x="CX254" y="CY254"/>
                  </a:cxn>
                  <a:cxn ang="5400000">
                    <a:pos x="CX255" y="CY255"/>
                  </a:cxn>
                  <a:cxn ang="5400000">
                    <a:pos x="CX256" y="CY256"/>
                  </a:cxn>
                  <a:cxn ang="5400000">
                    <a:pos x="CX257" y="CY257"/>
                  </a:cxn>
                  <a:cxn ang="5400000">
                    <a:pos x="CX258" y="CY258"/>
                  </a:cxn>
                  <a:cxn ang="5400000">
                    <a:pos x="CX259" y="CY259"/>
                  </a:cxn>
                  <a:cxn ang="5400000">
                    <a:pos x="CX260" y="CY260"/>
                  </a:cxn>
                  <a:cxn ang="5400000">
                    <a:pos x="CX261" y="CY261"/>
                  </a:cxn>
                  <a:cxn ang="5400000">
                    <a:pos x="CX262" y="CY262"/>
                  </a:cxn>
                  <a:cxn ang="5400000">
                    <a:pos x="CX263" y="CY263"/>
                  </a:cxn>
                  <a:cxn ang="5400000">
                    <a:pos x="CX264" y="CY264"/>
                  </a:cxn>
                  <a:cxn ang="5400000">
                    <a:pos x="CX265" y="CY265"/>
                  </a:cxn>
                  <a:cxn ang="5400000">
                    <a:pos x="CX266" y="CY266"/>
                  </a:cxn>
                  <a:cxn ang="5400000">
                    <a:pos x="CX267" y="CY267"/>
                  </a:cxn>
                  <a:cxn ang="5400000">
                    <a:pos x="CX268" y="CY268"/>
                  </a:cxn>
                  <a:cxn ang="5400000">
                    <a:pos x="CX269" y="CY269"/>
                  </a:cxn>
                  <a:cxn ang="5400000">
                    <a:pos x="CX270" y="CY270"/>
                  </a:cxn>
                  <a:cxn ang="5400000">
                    <a:pos x="CX271" y="CY271"/>
                  </a:cxn>
                  <a:cxn ang="5400000">
                    <a:pos x="CX272" y="CY272"/>
                  </a:cxn>
                  <a:cxn ang="5400000">
                    <a:pos x="CX273" y="CY273"/>
                  </a:cxn>
                  <a:cxn ang="5400000">
                    <a:pos x="CX274" y="CY274"/>
                  </a:cxn>
                  <a:cxn ang="5400000">
                    <a:pos x="CX275" y="CY275"/>
                  </a:cxn>
                  <a:cxn ang="5400000">
                    <a:pos x="CX276" y="CY276"/>
                  </a:cxn>
                  <a:cxn ang="5400000">
                    <a:pos x="CX277" y="CY277"/>
                  </a:cxn>
                  <a:cxn ang="5400000">
                    <a:pos x="CX278" y="CY278"/>
                  </a:cxn>
                  <a:cxn ang="5400000">
                    <a:pos x="CX279" y="CY279"/>
                  </a:cxn>
                  <a:cxn ang="5400000">
                    <a:pos x="CX280" y="CY280"/>
                  </a:cxn>
                  <a:cxn ang="5400000">
                    <a:pos x="CX281" y="CY281"/>
                  </a:cxn>
                  <a:cxn ang="5400000">
                    <a:pos x="CX282" y="CY282"/>
                  </a:cxn>
                  <a:cxn ang="5400000">
                    <a:pos x="CX283" y="CY283"/>
                  </a:cxn>
                  <a:cxn ang="5400000">
                    <a:pos x="CX284" y="CY284"/>
                  </a:cxn>
                  <a:cxn ang="5400000">
                    <a:pos x="CX285" y="CY285"/>
                  </a:cxn>
                  <a:cxn ang="5400000">
                    <a:pos x="CX286" y="CY286"/>
                  </a:cxn>
                  <a:cxn ang="5400000">
                    <a:pos x="CX287" y="CY287"/>
                  </a:cxn>
                  <a:cxn ang="5400000">
                    <a:pos x="CX288" y="CY288"/>
                  </a:cxn>
                  <a:cxn ang="5400000">
                    <a:pos x="CX289" y="CY289"/>
                  </a:cxn>
                  <a:cxn ang="5400000">
                    <a:pos x="CX290" y="CY290"/>
                  </a:cxn>
                  <a:cxn ang="5400000">
                    <a:pos x="CX291" y="CY291"/>
                  </a:cxn>
                  <a:cxn ang="5400000">
                    <a:pos x="CX292" y="CY292"/>
                  </a:cxn>
                  <a:cxn ang="5400000">
                    <a:pos x="CX293" y="CY293"/>
                  </a:cxn>
                  <a:cxn ang="5400000">
                    <a:pos x="CX294" y="CY294"/>
                  </a:cxn>
                  <a:cxn ang="5400000">
                    <a:pos x="CX295" y="CY295"/>
                  </a:cxn>
                  <a:cxn ang="5400000">
                    <a:pos x="CX296" y="CY296"/>
                  </a:cxn>
                  <a:cxn ang="5400000">
                    <a:pos x="CX297" y="CY297"/>
                  </a:cxn>
                  <a:cxn ang="5400000">
                    <a:pos x="CX298" y="CY298"/>
                  </a:cxn>
                  <a:cxn ang="5400000">
                    <a:pos x="CX299" y="CY299"/>
                  </a:cxn>
                  <a:cxn ang="5400000">
                    <a:pos x="CX300" y="CY300"/>
                  </a:cxn>
                  <a:cxn ang="10800000">
                    <a:pos x="CX301" y="CY301"/>
                  </a:cxn>
                  <a:cxn ang="10800000">
                    <a:pos x="CX302" y="CY302"/>
                  </a:cxn>
                  <a:cxn ang="10800000">
                    <a:pos x="CX303" y="CY303"/>
                  </a:cxn>
                  <a:cxn ang="5400000">
                    <a:pos x="CX304" y="CY304"/>
                  </a:cxn>
                  <a:cxn ang="10800000">
                    <a:pos x="CX305" y="CY305"/>
                  </a:cxn>
                  <a:cxn ang="10800000">
                    <a:pos x="CX306" y="CY306"/>
                  </a:cxn>
                  <a:cxn ang="10800000">
                    <a:pos x="CX307" y="CY307"/>
                  </a:cxn>
                  <a:cxn ang="10800000">
                    <a:pos x="CX308" y="CY308"/>
                  </a:cxn>
                  <a:cxn ang="10800000">
                    <a:pos x="CX309" y="CY309"/>
                  </a:cxn>
                  <a:cxn ang="10800000">
                    <a:pos x="CX310" y="CY310"/>
                  </a:cxn>
                  <a:cxn ang="10800000">
                    <a:pos x="CX311" y="CY311"/>
                  </a:cxn>
                  <a:cxn ang="10800000">
                    <a:pos x="CX312" y="CY312"/>
                  </a:cxn>
                  <a:cxn ang="10800000">
                    <a:pos x="CX313" y="CY313"/>
                  </a:cxn>
                  <a:cxn ang="10800000">
                    <a:pos x="CX314" y="CY314"/>
                  </a:cxn>
                  <a:cxn ang="10800000">
                    <a:pos x="CX315" y="CY315"/>
                  </a:cxn>
                  <a:cxn ang="10800000">
                    <a:pos x="CX316" y="CY316"/>
                  </a:cxn>
                  <a:cxn ang="10800000">
                    <a:pos x="CX317" y="CY317"/>
                  </a:cxn>
                  <a:cxn ang="10800000">
                    <a:pos x="CX318" y="CY318"/>
                  </a:cxn>
                  <a:cxn ang="10800000">
                    <a:pos x="CX319" y="CY319"/>
                  </a:cxn>
                  <a:cxn ang="10800000">
                    <a:pos x="CX320" y="CY320"/>
                  </a:cxn>
                  <a:cxn ang="10800000">
                    <a:pos x="CX321" y="CY321"/>
                  </a:cxn>
                  <a:cxn ang="10800000">
                    <a:pos x="CX322" y="CY322"/>
                  </a:cxn>
                  <a:cxn ang="10800000">
                    <a:pos x="CX323" y="CY323"/>
                  </a:cxn>
                  <a:cxn ang="10800000">
                    <a:pos x="CX324" y="CY324"/>
                  </a:cxn>
                  <a:cxn ang="10800000">
                    <a:pos x="CX325" y="CY325"/>
                  </a:cxn>
                  <a:cxn ang="10800000">
                    <a:pos x="CX326" y="CY326"/>
                  </a:cxn>
                  <a:cxn ang="10800000">
                    <a:pos x="CX327" y="CY327"/>
                  </a:cxn>
                  <a:cxn ang="10800000">
                    <a:pos x="CX328" y="CY328"/>
                  </a:cxn>
                  <a:cxn ang="10800000">
                    <a:pos x="CX329" y="CY329"/>
                  </a:cxn>
                  <a:cxn ang="10800000">
                    <a:pos x="CX330" y="CY330"/>
                  </a:cxn>
                  <a:cxn ang="10800000">
                    <a:pos x="CX331" y="CY331"/>
                  </a:cxn>
                  <a:cxn ang="10800000">
                    <a:pos x="CX332" y="CY332"/>
                  </a:cxn>
                  <a:cxn ang="10800000">
                    <a:pos x="CX333" y="CY333"/>
                  </a:cxn>
                  <a:cxn ang="10800000">
                    <a:pos x="CX334" y="CY334"/>
                  </a:cxn>
                  <a:cxn ang="10800000">
                    <a:pos x="CX335" y="CY335"/>
                  </a:cxn>
                  <a:cxn ang="10800000">
                    <a:pos x="CX336" y="CY336"/>
                  </a:cxn>
                  <a:cxn ang="10800000">
                    <a:pos x="CX337" y="CY337"/>
                  </a:cxn>
                  <a:cxn ang="10800000">
                    <a:pos x="CX338" y="CY338"/>
                  </a:cxn>
                  <a:cxn ang="10800000">
                    <a:pos x="CX339" y="CY339"/>
                  </a:cxn>
                  <a:cxn ang="10800000">
                    <a:pos x="CX340" y="CY340"/>
                  </a:cxn>
                  <a:cxn ang="10800000">
                    <a:pos x="CX341" y="CY341"/>
                  </a:cxn>
                  <a:cxn ang="10800000">
                    <a:pos x="CX342" y="CY342"/>
                  </a:cxn>
                  <a:cxn ang="10800000">
                    <a:pos x="CX343" y="CY343"/>
                  </a:cxn>
                  <a:cxn ang="10800000">
                    <a:pos x="CX344" y="CY344"/>
                  </a:cxn>
                  <a:cxn ang="10800000">
                    <a:pos x="CX345" y="CY345"/>
                  </a:cxn>
                  <a:cxn ang="10800000">
                    <a:pos x="CX346" y="CY346"/>
                  </a:cxn>
                  <a:cxn ang="10800000">
                    <a:pos x="CX347" y="CY347"/>
                  </a:cxn>
                  <a:cxn ang="10800000">
                    <a:pos x="CX348" y="CY348"/>
                  </a:cxn>
                  <a:cxn ang="10800000">
                    <a:pos x="CX349" y="CY349"/>
                  </a:cxn>
                  <a:cxn ang="10800000">
                    <a:pos x="CX350" y="CY350"/>
                  </a:cxn>
                  <a:cxn ang="10800000">
                    <a:pos x="CX351" y="CY351"/>
                  </a:cxn>
                  <a:cxn ang="10800000">
                    <a:pos x="CX352" y="CY352"/>
                  </a:cxn>
                  <a:cxn ang="10800000">
                    <a:pos x="CX353" y="CY353"/>
                  </a:cxn>
                  <a:cxn ang="10800000">
                    <a:pos x="CX354" y="CY354"/>
                  </a:cxn>
                  <a:cxn ang="10800000">
                    <a:pos x="CX355" y="CY355"/>
                  </a:cxn>
                  <a:cxn ang="10800000">
                    <a:pos x="CX356" y="CY356"/>
                  </a:cxn>
                  <a:cxn ang="10800000">
                    <a:pos x="CX357" y="CY357"/>
                  </a:cxn>
                  <a:cxn ang="10800000">
                    <a:pos x="CX358" y="CY358"/>
                  </a:cxn>
                  <a:cxn ang="10800000">
                    <a:pos x="CX359" y="CY359"/>
                  </a:cxn>
                  <a:cxn ang="10800000">
                    <a:pos x="CX360" y="CY360"/>
                  </a:cxn>
                  <a:cxn ang="10800000">
                    <a:pos x="CX361" y="CY361"/>
                  </a:cxn>
                  <a:cxn ang="10800000">
                    <a:pos x="CX362" y="CY362"/>
                  </a:cxn>
                  <a:cxn ang="10800000">
                    <a:pos x="CX363" y="CY363"/>
                  </a:cxn>
                  <a:cxn ang="10800000">
                    <a:pos x="CX364" y="CY364"/>
                  </a:cxn>
                  <a:cxn ang="10800000">
                    <a:pos x="CX365" y="CY365"/>
                  </a:cxn>
                  <a:cxn ang="10800000">
                    <a:pos x="CX366" y="CY366"/>
                  </a:cxn>
                  <a:cxn ang="10800000">
                    <a:pos x="CX367" y="CY367"/>
                  </a:cxn>
                  <a:cxn ang="10800000">
                    <a:pos x="CX368" y="CY368"/>
                  </a:cxn>
                  <a:cxn ang="10800000">
                    <a:pos x="CX369" y="CY369"/>
                  </a:cxn>
                  <a:cxn ang="10800000">
                    <a:pos x="CX370" y="CY370"/>
                  </a:cxn>
                  <a:cxn ang="10800000">
                    <a:pos x="CX371" y="CY371"/>
                  </a:cxn>
                  <a:cxn ang="10800000">
                    <a:pos x="CX372" y="CY372"/>
                  </a:cxn>
                  <a:cxn ang="10800000">
                    <a:pos x="CX373" y="CY373"/>
                  </a:cxn>
                  <a:cxn ang="10800000">
                    <a:pos x="CX374" y="CY374"/>
                  </a:cxn>
                  <a:cxn ang="10800000">
                    <a:pos x="CX375" y="CY375"/>
                  </a:cxn>
                  <a:cxn ang="10800000">
                    <a:pos x="CX376" y="CY376"/>
                  </a:cxn>
                  <a:cxn ang="10800000">
                    <a:pos x="CX377" y="CY377"/>
                  </a:cxn>
                  <a:cxn ang="10800000">
                    <a:pos x="CX378" y="CY378"/>
                  </a:cxn>
                  <a:cxn ang="10800000">
                    <a:pos x="CX379" y="CY379"/>
                  </a:cxn>
                  <a:cxn ang="10800000">
                    <a:pos x="CX380" y="CY380"/>
                  </a:cxn>
                  <a:cxn ang="10800000">
                    <a:pos x="CX381" y="CY381"/>
                  </a:cxn>
                  <a:cxn ang="10800000">
                    <a:pos x="CX382" y="CY382"/>
                  </a:cxn>
                  <a:cxn ang="10800000">
                    <a:pos x="CX383" y="CY383"/>
                  </a:cxn>
                  <a:cxn ang="10800000">
                    <a:pos x="CX384" y="CY384"/>
                  </a:cxn>
                  <a:cxn ang="10800000">
                    <a:pos x="CX385" y="CY385"/>
                  </a:cxn>
                  <a:cxn ang="10800000">
                    <a:pos x="CX386" y="CY386"/>
                  </a:cxn>
                  <a:cxn ang="10800000">
                    <a:pos x="CX387" y="CY387"/>
                  </a:cxn>
                  <a:cxn ang="10800000">
                    <a:pos x="CX388" y="CY388"/>
                  </a:cxn>
                  <a:cxn ang="10800000">
                    <a:pos x="CX389" y="CY389"/>
                  </a:cxn>
                  <a:cxn ang="10800000">
                    <a:pos x="CX390" y="CY390"/>
                  </a:cxn>
                  <a:cxn ang="10800000">
                    <a:pos x="CX391" y="CY391"/>
                  </a:cxn>
                  <a:cxn ang="10800000">
                    <a:pos x="CX392" y="CY392"/>
                  </a:cxn>
                  <a:cxn ang="16200000">
                    <a:pos x="CX393" y="CY393"/>
                  </a:cxn>
                  <a:cxn ang="16200000">
                    <a:pos x="CX394" y="CY394"/>
                  </a:cxn>
                  <a:cxn ang="16200000">
                    <a:pos x="CX395" y="CY395"/>
                  </a:cxn>
                  <a:cxn ang="16200000">
                    <a:pos x="CX396" y="CY396"/>
                  </a:cxn>
                  <a:cxn ang="16200000">
                    <a:pos x="CX397" y="CY397"/>
                  </a:cxn>
                  <a:cxn ang="16200000">
                    <a:pos x="CX398" y="CY398"/>
                  </a:cxn>
                  <a:cxn ang="16200000">
                    <a:pos x="CX399" y="CY399"/>
                  </a:cxn>
                  <a:cxn ang="16200000">
                    <a:pos x="CX400" y="CY400"/>
                  </a:cxn>
                  <a:cxn ang="16200000">
                    <a:pos x="CX401" y="CY401"/>
                  </a:cxn>
                  <a:cxn ang="16200000">
                    <a:pos x="CX402" y="CY402"/>
                  </a:cxn>
                  <a:cxn ang="16200000">
                    <a:pos x="CX403" y="CY403"/>
                  </a:cxn>
                  <a:cxn ang="16200000">
                    <a:pos x="CX404" y="CY404"/>
                  </a:cxn>
                  <a:cxn ang="16200000">
                    <a:pos x="CX405" y="CY405"/>
                  </a:cxn>
                  <a:cxn ang="16200000">
                    <a:pos x="CX406" y="CY406"/>
                  </a:cxn>
                  <a:cxn ang="16200000">
                    <a:pos x="CX407" y="CY407"/>
                  </a:cxn>
                  <a:cxn ang="16200000">
                    <a:pos x="CX408" y="CY408"/>
                  </a:cxn>
                  <a:cxn ang="16200000">
                    <a:pos x="CX409" y="CY409"/>
                  </a:cxn>
                  <a:cxn ang="16200000">
                    <a:pos x="CX410" y="CY410"/>
                  </a:cxn>
                  <a:cxn ang="16200000">
                    <a:pos x="CX411" y="CY411"/>
                  </a:cxn>
                  <a:cxn ang="16200000">
                    <a:pos x="CX412" y="CY412"/>
                  </a:cxn>
                  <a:cxn ang="16200000">
                    <a:pos x="CX413" y="CY413"/>
                  </a:cxn>
                  <a:cxn ang="16200000">
                    <a:pos x="CX414" y="CY414"/>
                  </a:cxn>
                  <a:cxn ang="16200000">
                    <a:pos x="CX415" y="CY415"/>
                  </a:cxn>
                  <a:cxn ang="16200000">
                    <a:pos x="CX416" y="CY416"/>
                  </a:cxn>
                  <a:cxn ang="16200000">
                    <a:pos x="CX417" y="CY417"/>
                  </a:cxn>
                  <a:cxn ang="16200000">
                    <a:pos x="CX418" y="CY418"/>
                  </a:cxn>
                  <a:cxn ang="16200000">
                    <a:pos x="CX419" y="CY419"/>
                  </a:cxn>
                  <a:cxn ang="16200000">
                    <a:pos x="CX420" y="CY420"/>
                  </a:cxn>
                  <a:cxn ang="16200000">
                    <a:pos x="CX421" y="CY421"/>
                  </a:cxn>
                  <a:cxn ang="16200000">
                    <a:pos x="CX422" y="CY422"/>
                  </a:cxn>
                  <a:cxn ang="16200000">
                    <a:pos x="CX423" y="CY423"/>
                  </a:cxn>
                  <a:cxn ang="16200000">
                    <a:pos x="CX424" y="CY424"/>
                  </a:cxn>
                  <a:cxn ang="16200000">
                    <a:pos x="CX425" y="CY425"/>
                  </a:cxn>
                  <a:cxn ang="16200000">
                    <a:pos x="CX426" y="CY426"/>
                  </a:cxn>
                  <a:cxn ang="16200000">
                    <a:pos x="CX427" y="CY427"/>
                  </a:cxn>
                  <a:cxn ang="16200000">
                    <a:pos x="CX428" y="CY428"/>
                  </a:cxn>
                  <a:cxn ang="16200000">
                    <a:pos x="CX429" y="CY429"/>
                  </a:cxn>
                  <a:cxn ang="16200000">
                    <a:pos x="CX430" y="CY430"/>
                  </a:cxn>
                  <a:cxn ang="16200000">
                    <a:pos x="CX431" y="CY431"/>
                  </a:cxn>
                  <a:cxn ang="16200000">
                    <a:pos x="CX432" y="CY432"/>
                  </a:cxn>
                  <a:cxn ang="16200000">
                    <a:pos x="CX433" y="CY433"/>
                  </a:cxn>
                  <a:cxn ang="16200000">
                    <a:pos x="CX434" y="CY434"/>
                  </a:cxn>
                  <a:cxn ang="16200000">
                    <a:pos x="CX435" y="CY435"/>
                  </a:cxn>
                  <a:cxn ang="16200000">
                    <a:pos x="CX436" y="CY436"/>
                  </a:cxn>
                  <a:cxn ang="16200000">
                    <a:pos x="CX437" y="CY437"/>
                  </a:cxn>
                  <a:cxn ang="16200000">
                    <a:pos x="CX438" y="CY438"/>
                  </a:cxn>
                  <a:cxn ang="16200000">
                    <a:pos x="CX439" y="CY439"/>
                  </a:cxn>
                  <a:cxn ang="16200000">
                    <a:pos x="CX440" y="CY440"/>
                  </a:cxn>
                  <a:cxn ang="16200000">
                    <a:pos x="CX441" y="CY441"/>
                  </a:cxn>
                  <a:cxn ang="16200000">
                    <a:pos x="CX442" y="CY442"/>
                  </a:cxn>
                  <a:cxn ang="16200000">
                    <a:pos x="CX443" y="CY443"/>
                  </a:cxn>
                  <a:cxn ang="16200000">
                    <a:pos x="CX444" y="CY444"/>
                  </a:cxn>
                  <a:cxn ang="16200000">
                    <a:pos x="CX445" y="CY445"/>
                  </a:cxn>
                  <a:cxn ang="16200000">
                    <a:pos x="CX446" y="CY446"/>
                  </a:cxn>
                  <a:cxn ang="16200000">
                    <a:pos x="CX447" y="CY447"/>
                  </a:cxn>
                  <a:cxn ang="16200000">
                    <a:pos x="CX448" y="CY448"/>
                  </a:cxn>
                  <a:cxn ang="16200000">
                    <a:pos x="CX449" y="CY449"/>
                  </a:cxn>
                  <a:cxn ang="16200000">
                    <a:pos x="CX450" y="CY450"/>
                  </a:cxn>
                  <a:cxn ang="16200000">
                    <a:pos x="CX451" y="CY451"/>
                  </a:cxn>
                  <a:cxn ang="16200000">
                    <a:pos x="CX452" y="CY452"/>
                  </a:cxn>
                  <a:cxn ang="16200000">
                    <a:pos x="CX453" y="CY453"/>
                  </a:cxn>
                  <a:cxn ang="16200000">
                    <a:pos x="CX454" y="CY454"/>
                  </a:cxn>
                  <a:cxn ang="16200000">
                    <a:pos x="CX455" y="CY455"/>
                  </a:cxn>
                  <a:cxn ang="16200000">
                    <a:pos x="CX456" y="CY456"/>
                  </a:cxn>
                  <a:cxn ang="16200000">
                    <a:pos x="CX457" y="CY457"/>
                  </a:cxn>
                  <a:cxn ang="16200000">
                    <a:pos x="CX458" y="CY458"/>
                  </a:cxn>
                  <a:cxn ang="16200000">
                    <a:pos x="CX459" y="CY459"/>
                  </a:cxn>
                  <a:cxn ang="16200000">
                    <a:pos x="CX460" y="CY460"/>
                  </a:cxn>
                  <a:cxn ang="16200000">
                    <a:pos x="CX461" y="CY461"/>
                  </a:cxn>
                  <a:cxn ang="16200000">
                    <a:pos x="CX462" y="CY462"/>
                  </a:cxn>
                  <a:cxn ang="16200000">
                    <a:pos x="CX463" y="CY463"/>
                  </a:cxn>
                  <a:cxn ang="16200000">
                    <a:pos x="CX464" y="CY464"/>
                  </a:cxn>
                  <a:cxn ang="16200000">
                    <a:pos x="CX465" y="CY465"/>
                  </a:cxn>
                  <a:cxn ang="16200000">
                    <a:pos x="CX466" y="CY466"/>
                  </a:cxn>
                  <a:cxn ang="16200000">
                    <a:pos x="CX467" y="CY467"/>
                  </a:cxn>
                  <a:cxn ang="16200000">
                    <a:pos x="CX468" y="CY468"/>
                  </a:cxn>
                  <a:cxn ang="16200000">
                    <a:pos x="CX469" y="CY469"/>
                  </a:cxn>
                  <a:cxn ang="16200000">
                    <a:pos x="CX470" y="CY470"/>
                  </a:cxn>
                  <a:cxn ang="16200000">
                    <a:pos x="CX471" y="CY471"/>
                  </a:cxn>
                  <a:cxn ang="16200000">
                    <a:pos x="CX472" y="CY472"/>
                  </a:cxn>
                  <a:cxn ang="16200000">
                    <a:pos x="CX473" y="CY473"/>
                  </a:cxn>
                  <a:cxn ang="16200000">
                    <a:pos x="CX474" y="CY474"/>
                  </a:cxn>
                  <a:cxn ang="16200000">
                    <a:pos x="CX475" y="CY475"/>
                  </a:cxn>
                  <a:cxn ang="16200000">
                    <a:pos x="CX476" y="CY476"/>
                  </a:cxn>
                  <a:cxn ang="16200000">
                    <a:pos x="CX477" y="CY477"/>
                  </a:cxn>
                  <a:cxn ang="16200000">
                    <a:pos x="CX478" y="CY478"/>
                  </a:cxn>
                  <a:cxn ang="16200000">
                    <a:pos x="CX479" y="CY479"/>
                  </a:cxn>
                  <a:cxn ang="16200000">
                    <a:pos x="CX480" y="CY480"/>
                  </a:cxn>
                  <a:cxn ang="16200000">
                    <a:pos x="CX481" y="CY481"/>
                  </a:cxn>
                  <a:cxn ang="16200000">
                    <a:pos x="CX482" y="CY482"/>
                  </a:cxn>
                  <a:cxn ang="16200000">
                    <a:pos x="CX483" y="CY483"/>
                  </a:cxn>
                  <a:cxn ang="16200000">
                    <a:pos x="CX484" y="CY484"/>
                  </a:cxn>
                  <a:cxn ang="16200000">
                    <a:pos x="CX485" y="CY485"/>
                  </a:cxn>
                </a:cxnLst>
                <a:rect l="l" t="t" r="r" b="b"/>
                <a:pathLst>
                  <a:path w="4519" h="5691">
                    <a:moveTo>
                      <a:pt x="4251" y="0"/>
                    </a:moveTo>
                    <a:lnTo>
                      <a:pt x="4263" y="6"/>
                    </a:lnTo>
                    <a:lnTo>
                      <a:pt x="4257" y="45"/>
                    </a:lnTo>
                    <a:lnTo>
                      <a:pt x="4260" y="66"/>
                    </a:lnTo>
                    <a:lnTo>
                      <a:pt x="4244" y="96"/>
                    </a:lnTo>
                    <a:lnTo>
                      <a:pt x="4219" y="116"/>
                    </a:lnTo>
                    <a:lnTo>
                      <a:pt x="4204" y="156"/>
                    </a:lnTo>
                    <a:lnTo>
                      <a:pt x="4219" y="206"/>
                    </a:lnTo>
                    <a:lnTo>
                      <a:pt x="4204" y="251"/>
                    </a:lnTo>
                    <a:lnTo>
                      <a:pt x="4179" y="281"/>
                    </a:lnTo>
                    <a:lnTo>
                      <a:pt x="4154" y="306"/>
                    </a:lnTo>
                    <a:lnTo>
                      <a:pt x="4119" y="321"/>
                    </a:lnTo>
                    <a:lnTo>
                      <a:pt x="4114" y="361"/>
                    </a:lnTo>
                    <a:lnTo>
                      <a:pt x="4129" y="391"/>
                    </a:lnTo>
                    <a:lnTo>
                      <a:pt x="4159" y="406"/>
                    </a:lnTo>
                    <a:lnTo>
                      <a:pt x="4199" y="391"/>
                    </a:lnTo>
                    <a:lnTo>
                      <a:pt x="4229" y="426"/>
                    </a:lnTo>
                    <a:lnTo>
                      <a:pt x="4229" y="466"/>
                    </a:lnTo>
                    <a:lnTo>
                      <a:pt x="4209" y="506"/>
                    </a:lnTo>
                    <a:lnTo>
                      <a:pt x="4191" y="528"/>
                    </a:lnTo>
                    <a:lnTo>
                      <a:pt x="4199" y="546"/>
                    </a:lnTo>
                    <a:lnTo>
                      <a:pt x="4244" y="556"/>
                    </a:lnTo>
                    <a:lnTo>
                      <a:pt x="4242" y="591"/>
                    </a:lnTo>
                    <a:lnTo>
                      <a:pt x="4314" y="606"/>
                    </a:lnTo>
                    <a:lnTo>
                      <a:pt x="4374" y="656"/>
                    </a:lnTo>
                    <a:lnTo>
                      <a:pt x="4379" y="681"/>
                    </a:lnTo>
                    <a:lnTo>
                      <a:pt x="4354" y="696"/>
                    </a:lnTo>
                    <a:lnTo>
                      <a:pt x="4359" y="746"/>
                    </a:lnTo>
                    <a:lnTo>
                      <a:pt x="4354" y="811"/>
                    </a:lnTo>
                    <a:lnTo>
                      <a:pt x="4344" y="866"/>
                    </a:lnTo>
                    <a:lnTo>
                      <a:pt x="4319" y="916"/>
                    </a:lnTo>
                    <a:lnTo>
                      <a:pt x="4279" y="941"/>
                    </a:lnTo>
                    <a:lnTo>
                      <a:pt x="4229" y="971"/>
                    </a:lnTo>
                    <a:lnTo>
                      <a:pt x="4199" y="991"/>
                    </a:lnTo>
                    <a:lnTo>
                      <a:pt x="4194" y="1021"/>
                    </a:lnTo>
                    <a:lnTo>
                      <a:pt x="4199" y="1061"/>
                    </a:lnTo>
                    <a:lnTo>
                      <a:pt x="4174" y="1066"/>
                    </a:lnTo>
                    <a:lnTo>
                      <a:pt x="4124" y="1101"/>
                    </a:lnTo>
                    <a:lnTo>
                      <a:pt x="4129" y="1151"/>
                    </a:lnTo>
                    <a:lnTo>
                      <a:pt x="4109" y="1176"/>
                    </a:lnTo>
                    <a:lnTo>
                      <a:pt x="4089" y="1236"/>
                    </a:lnTo>
                    <a:lnTo>
                      <a:pt x="4094" y="1316"/>
                    </a:lnTo>
                    <a:lnTo>
                      <a:pt x="4099" y="1396"/>
                    </a:lnTo>
                    <a:lnTo>
                      <a:pt x="4149" y="1441"/>
                    </a:lnTo>
                    <a:lnTo>
                      <a:pt x="4139" y="1471"/>
                    </a:lnTo>
                    <a:lnTo>
                      <a:pt x="4167" y="1518"/>
                    </a:lnTo>
                    <a:lnTo>
                      <a:pt x="4194" y="1541"/>
                    </a:lnTo>
                    <a:lnTo>
                      <a:pt x="4299" y="1541"/>
                    </a:lnTo>
                    <a:lnTo>
                      <a:pt x="4354" y="1546"/>
                    </a:lnTo>
                    <a:lnTo>
                      <a:pt x="4359" y="1586"/>
                    </a:lnTo>
                    <a:lnTo>
                      <a:pt x="4399" y="1631"/>
                    </a:lnTo>
                    <a:lnTo>
                      <a:pt x="4429" y="1656"/>
                    </a:lnTo>
                    <a:lnTo>
                      <a:pt x="4489" y="1681"/>
                    </a:lnTo>
                    <a:lnTo>
                      <a:pt x="4519" y="1716"/>
                    </a:lnTo>
                    <a:lnTo>
                      <a:pt x="4514" y="1751"/>
                    </a:lnTo>
                    <a:lnTo>
                      <a:pt x="4479" y="1771"/>
                    </a:lnTo>
                    <a:lnTo>
                      <a:pt x="4454" y="1816"/>
                    </a:lnTo>
                    <a:lnTo>
                      <a:pt x="4439" y="1851"/>
                    </a:lnTo>
                    <a:lnTo>
                      <a:pt x="4414" y="1896"/>
                    </a:lnTo>
                    <a:lnTo>
                      <a:pt x="4419" y="1996"/>
                    </a:lnTo>
                    <a:lnTo>
                      <a:pt x="4394" y="2036"/>
                    </a:lnTo>
                    <a:lnTo>
                      <a:pt x="4364" y="2096"/>
                    </a:lnTo>
                    <a:lnTo>
                      <a:pt x="4414" y="2181"/>
                    </a:lnTo>
                    <a:lnTo>
                      <a:pt x="4404" y="2201"/>
                    </a:lnTo>
                    <a:lnTo>
                      <a:pt x="4419" y="2277"/>
                    </a:lnTo>
                    <a:lnTo>
                      <a:pt x="4409" y="2306"/>
                    </a:lnTo>
                    <a:lnTo>
                      <a:pt x="4299" y="2391"/>
                    </a:lnTo>
                    <a:lnTo>
                      <a:pt x="4264" y="2426"/>
                    </a:lnTo>
                    <a:lnTo>
                      <a:pt x="4229" y="2426"/>
                    </a:lnTo>
                    <a:lnTo>
                      <a:pt x="4184" y="2431"/>
                    </a:lnTo>
                    <a:lnTo>
                      <a:pt x="4174" y="2451"/>
                    </a:lnTo>
                    <a:lnTo>
                      <a:pt x="4214" y="2471"/>
                    </a:lnTo>
                    <a:lnTo>
                      <a:pt x="4244" y="2521"/>
                    </a:lnTo>
                    <a:lnTo>
                      <a:pt x="4239" y="2551"/>
                    </a:lnTo>
                    <a:lnTo>
                      <a:pt x="4279" y="2561"/>
                    </a:lnTo>
                    <a:lnTo>
                      <a:pt x="4309" y="2596"/>
                    </a:lnTo>
                    <a:lnTo>
                      <a:pt x="4314" y="2656"/>
                    </a:lnTo>
                    <a:lnTo>
                      <a:pt x="4259" y="2721"/>
                    </a:lnTo>
                    <a:lnTo>
                      <a:pt x="4159" y="2766"/>
                    </a:lnTo>
                    <a:lnTo>
                      <a:pt x="4129" y="2831"/>
                    </a:lnTo>
                    <a:lnTo>
                      <a:pt x="4134" y="2871"/>
                    </a:lnTo>
                    <a:lnTo>
                      <a:pt x="4089" y="2861"/>
                    </a:lnTo>
                    <a:lnTo>
                      <a:pt x="4074" y="2901"/>
                    </a:lnTo>
                    <a:lnTo>
                      <a:pt x="4084" y="2926"/>
                    </a:lnTo>
                    <a:lnTo>
                      <a:pt x="4069" y="2941"/>
                    </a:lnTo>
                    <a:lnTo>
                      <a:pt x="4044" y="2921"/>
                    </a:lnTo>
                    <a:lnTo>
                      <a:pt x="4014" y="2916"/>
                    </a:lnTo>
                    <a:lnTo>
                      <a:pt x="3999" y="2921"/>
                    </a:lnTo>
                    <a:lnTo>
                      <a:pt x="3979" y="2936"/>
                    </a:lnTo>
                    <a:lnTo>
                      <a:pt x="3915" y="2937"/>
                    </a:lnTo>
                    <a:lnTo>
                      <a:pt x="3909" y="2958"/>
                    </a:lnTo>
                    <a:lnTo>
                      <a:pt x="3934" y="2996"/>
                    </a:lnTo>
                    <a:lnTo>
                      <a:pt x="3904" y="3021"/>
                    </a:lnTo>
                    <a:lnTo>
                      <a:pt x="3861" y="3012"/>
                    </a:lnTo>
                    <a:lnTo>
                      <a:pt x="3819" y="3015"/>
                    </a:lnTo>
                    <a:lnTo>
                      <a:pt x="3764" y="3036"/>
                    </a:lnTo>
                    <a:lnTo>
                      <a:pt x="3762" y="3063"/>
                    </a:lnTo>
                    <a:lnTo>
                      <a:pt x="3769" y="3096"/>
                    </a:lnTo>
                    <a:lnTo>
                      <a:pt x="3732" y="3102"/>
                    </a:lnTo>
                    <a:lnTo>
                      <a:pt x="3705" y="3102"/>
                    </a:lnTo>
                    <a:lnTo>
                      <a:pt x="3648" y="3090"/>
                    </a:lnTo>
                    <a:lnTo>
                      <a:pt x="3618" y="3108"/>
                    </a:lnTo>
                    <a:lnTo>
                      <a:pt x="3570" y="3084"/>
                    </a:lnTo>
                    <a:lnTo>
                      <a:pt x="3540" y="3108"/>
                    </a:lnTo>
                    <a:lnTo>
                      <a:pt x="3510" y="3156"/>
                    </a:lnTo>
                    <a:lnTo>
                      <a:pt x="3462" y="3180"/>
                    </a:lnTo>
                    <a:lnTo>
                      <a:pt x="3444" y="3234"/>
                    </a:lnTo>
                    <a:lnTo>
                      <a:pt x="3435" y="3261"/>
                    </a:lnTo>
                    <a:lnTo>
                      <a:pt x="3396" y="3270"/>
                    </a:lnTo>
                    <a:lnTo>
                      <a:pt x="3348" y="3246"/>
                    </a:lnTo>
                    <a:lnTo>
                      <a:pt x="3318" y="3252"/>
                    </a:lnTo>
                    <a:lnTo>
                      <a:pt x="3318" y="3318"/>
                    </a:lnTo>
                    <a:lnTo>
                      <a:pt x="3294" y="3360"/>
                    </a:lnTo>
                    <a:lnTo>
                      <a:pt x="3318" y="3408"/>
                    </a:lnTo>
                    <a:lnTo>
                      <a:pt x="3330" y="3468"/>
                    </a:lnTo>
                    <a:lnTo>
                      <a:pt x="3402" y="3516"/>
                    </a:lnTo>
                    <a:lnTo>
                      <a:pt x="3414" y="3552"/>
                    </a:lnTo>
                    <a:lnTo>
                      <a:pt x="3402" y="3579"/>
                    </a:lnTo>
                    <a:lnTo>
                      <a:pt x="3354" y="3582"/>
                    </a:lnTo>
                    <a:lnTo>
                      <a:pt x="3330" y="3603"/>
                    </a:lnTo>
                    <a:lnTo>
                      <a:pt x="3306" y="3600"/>
                    </a:lnTo>
                    <a:lnTo>
                      <a:pt x="3264" y="3636"/>
                    </a:lnTo>
                    <a:lnTo>
                      <a:pt x="3207" y="3657"/>
                    </a:lnTo>
                    <a:lnTo>
                      <a:pt x="3171" y="3660"/>
                    </a:lnTo>
                    <a:lnTo>
                      <a:pt x="3144" y="3672"/>
                    </a:lnTo>
                    <a:lnTo>
                      <a:pt x="3117" y="3669"/>
                    </a:lnTo>
                    <a:lnTo>
                      <a:pt x="3060" y="3684"/>
                    </a:lnTo>
                    <a:lnTo>
                      <a:pt x="3036" y="3678"/>
                    </a:lnTo>
                    <a:lnTo>
                      <a:pt x="2997" y="3690"/>
                    </a:lnTo>
                    <a:lnTo>
                      <a:pt x="2940" y="3684"/>
                    </a:lnTo>
                    <a:lnTo>
                      <a:pt x="2904" y="3729"/>
                    </a:lnTo>
                    <a:lnTo>
                      <a:pt x="2910" y="3759"/>
                    </a:lnTo>
                    <a:lnTo>
                      <a:pt x="2892" y="3774"/>
                    </a:lnTo>
                    <a:lnTo>
                      <a:pt x="2856" y="3753"/>
                    </a:lnTo>
                    <a:lnTo>
                      <a:pt x="2826" y="3762"/>
                    </a:lnTo>
                    <a:lnTo>
                      <a:pt x="2766" y="3819"/>
                    </a:lnTo>
                    <a:lnTo>
                      <a:pt x="2742" y="3822"/>
                    </a:lnTo>
                    <a:lnTo>
                      <a:pt x="2676" y="3846"/>
                    </a:lnTo>
                    <a:lnTo>
                      <a:pt x="2646" y="3891"/>
                    </a:lnTo>
                    <a:lnTo>
                      <a:pt x="2664" y="3906"/>
                    </a:lnTo>
                    <a:lnTo>
                      <a:pt x="2670" y="3954"/>
                    </a:lnTo>
                    <a:lnTo>
                      <a:pt x="2682" y="4008"/>
                    </a:lnTo>
                    <a:lnTo>
                      <a:pt x="2676" y="4062"/>
                    </a:lnTo>
                    <a:lnTo>
                      <a:pt x="2670" y="4125"/>
                    </a:lnTo>
                    <a:lnTo>
                      <a:pt x="2652" y="4170"/>
                    </a:lnTo>
                    <a:lnTo>
                      <a:pt x="2616" y="4266"/>
                    </a:lnTo>
                    <a:lnTo>
                      <a:pt x="2622" y="4398"/>
                    </a:lnTo>
                    <a:lnTo>
                      <a:pt x="2649" y="4449"/>
                    </a:lnTo>
                    <a:lnTo>
                      <a:pt x="2652" y="4500"/>
                    </a:lnTo>
                    <a:lnTo>
                      <a:pt x="2631" y="4542"/>
                    </a:lnTo>
                    <a:lnTo>
                      <a:pt x="2583" y="4575"/>
                    </a:lnTo>
                    <a:lnTo>
                      <a:pt x="2571" y="4650"/>
                    </a:lnTo>
                    <a:lnTo>
                      <a:pt x="2550" y="4734"/>
                    </a:lnTo>
                    <a:lnTo>
                      <a:pt x="2496" y="4860"/>
                    </a:lnTo>
                    <a:lnTo>
                      <a:pt x="2484" y="4950"/>
                    </a:lnTo>
                    <a:lnTo>
                      <a:pt x="2418" y="5061"/>
                    </a:lnTo>
                    <a:lnTo>
                      <a:pt x="2421" y="5106"/>
                    </a:lnTo>
                    <a:lnTo>
                      <a:pt x="2412" y="5148"/>
                    </a:lnTo>
                    <a:lnTo>
                      <a:pt x="2397" y="5205"/>
                    </a:lnTo>
                    <a:lnTo>
                      <a:pt x="2370" y="5262"/>
                    </a:lnTo>
                    <a:lnTo>
                      <a:pt x="2334" y="5376"/>
                    </a:lnTo>
                    <a:lnTo>
                      <a:pt x="2334" y="5598"/>
                    </a:lnTo>
                    <a:lnTo>
                      <a:pt x="2304" y="5622"/>
                    </a:lnTo>
                    <a:lnTo>
                      <a:pt x="2304" y="5646"/>
                    </a:lnTo>
                    <a:lnTo>
                      <a:pt x="2373" y="5670"/>
                    </a:lnTo>
                    <a:lnTo>
                      <a:pt x="2355" y="5691"/>
                    </a:lnTo>
                    <a:lnTo>
                      <a:pt x="2310" y="5679"/>
                    </a:lnTo>
                    <a:lnTo>
                      <a:pt x="2274" y="5688"/>
                    </a:lnTo>
                    <a:lnTo>
                      <a:pt x="2238" y="5664"/>
                    </a:lnTo>
                    <a:lnTo>
                      <a:pt x="2103" y="5607"/>
                    </a:lnTo>
                    <a:lnTo>
                      <a:pt x="2028" y="5562"/>
                    </a:lnTo>
                    <a:lnTo>
                      <a:pt x="1860" y="5526"/>
                    </a:lnTo>
                    <a:lnTo>
                      <a:pt x="1716" y="5478"/>
                    </a:lnTo>
                    <a:lnTo>
                      <a:pt x="1575" y="5460"/>
                    </a:lnTo>
                    <a:lnTo>
                      <a:pt x="1443" y="5442"/>
                    </a:lnTo>
                    <a:lnTo>
                      <a:pt x="1383" y="5427"/>
                    </a:lnTo>
                    <a:lnTo>
                      <a:pt x="1308" y="5418"/>
                    </a:lnTo>
                    <a:lnTo>
                      <a:pt x="1224" y="5394"/>
                    </a:lnTo>
                    <a:lnTo>
                      <a:pt x="1113" y="5382"/>
                    </a:lnTo>
                    <a:lnTo>
                      <a:pt x="1005" y="5373"/>
                    </a:lnTo>
                    <a:lnTo>
                      <a:pt x="918" y="5376"/>
                    </a:lnTo>
                    <a:lnTo>
                      <a:pt x="810" y="5358"/>
                    </a:lnTo>
                    <a:lnTo>
                      <a:pt x="810" y="5340"/>
                    </a:lnTo>
                    <a:lnTo>
                      <a:pt x="870" y="5334"/>
                    </a:lnTo>
                    <a:lnTo>
                      <a:pt x="906" y="5280"/>
                    </a:lnTo>
                    <a:lnTo>
                      <a:pt x="828" y="5238"/>
                    </a:lnTo>
                    <a:lnTo>
                      <a:pt x="726" y="5226"/>
                    </a:lnTo>
                    <a:lnTo>
                      <a:pt x="720" y="5214"/>
                    </a:lnTo>
                    <a:lnTo>
                      <a:pt x="738" y="5196"/>
                    </a:lnTo>
                    <a:lnTo>
                      <a:pt x="738" y="5154"/>
                    </a:lnTo>
                    <a:lnTo>
                      <a:pt x="810" y="5160"/>
                    </a:lnTo>
                    <a:lnTo>
                      <a:pt x="810" y="5178"/>
                    </a:lnTo>
                    <a:lnTo>
                      <a:pt x="831" y="5187"/>
                    </a:lnTo>
                    <a:lnTo>
                      <a:pt x="855" y="5190"/>
                    </a:lnTo>
                    <a:lnTo>
                      <a:pt x="885" y="5184"/>
                    </a:lnTo>
                    <a:lnTo>
                      <a:pt x="918" y="5202"/>
                    </a:lnTo>
                    <a:lnTo>
                      <a:pt x="912" y="5229"/>
                    </a:lnTo>
                    <a:lnTo>
                      <a:pt x="945" y="5232"/>
                    </a:lnTo>
                    <a:lnTo>
                      <a:pt x="975" y="5235"/>
                    </a:lnTo>
                    <a:lnTo>
                      <a:pt x="1002" y="5244"/>
                    </a:lnTo>
                    <a:lnTo>
                      <a:pt x="1152" y="5280"/>
                    </a:lnTo>
                    <a:lnTo>
                      <a:pt x="1260" y="5283"/>
                    </a:lnTo>
                    <a:lnTo>
                      <a:pt x="1260" y="5262"/>
                    </a:lnTo>
                    <a:lnTo>
                      <a:pt x="1164" y="5250"/>
                    </a:lnTo>
                    <a:lnTo>
                      <a:pt x="1128" y="5232"/>
                    </a:lnTo>
                    <a:lnTo>
                      <a:pt x="1059" y="5217"/>
                    </a:lnTo>
                    <a:lnTo>
                      <a:pt x="1053" y="5199"/>
                    </a:lnTo>
                    <a:lnTo>
                      <a:pt x="978" y="5172"/>
                    </a:lnTo>
                    <a:lnTo>
                      <a:pt x="963" y="5154"/>
                    </a:lnTo>
                    <a:lnTo>
                      <a:pt x="963" y="5130"/>
                    </a:lnTo>
                    <a:lnTo>
                      <a:pt x="960" y="5088"/>
                    </a:lnTo>
                    <a:lnTo>
                      <a:pt x="1008" y="5058"/>
                    </a:lnTo>
                    <a:lnTo>
                      <a:pt x="1029" y="5031"/>
                    </a:lnTo>
                    <a:lnTo>
                      <a:pt x="1056" y="5028"/>
                    </a:lnTo>
                    <a:lnTo>
                      <a:pt x="1023" y="4987"/>
                    </a:lnTo>
                    <a:lnTo>
                      <a:pt x="1068" y="4944"/>
                    </a:lnTo>
                    <a:lnTo>
                      <a:pt x="1110" y="4938"/>
                    </a:lnTo>
                    <a:lnTo>
                      <a:pt x="1140" y="4905"/>
                    </a:lnTo>
                    <a:lnTo>
                      <a:pt x="1194" y="4884"/>
                    </a:lnTo>
                    <a:lnTo>
                      <a:pt x="1188" y="4857"/>
                    </a:lnTo>
                    <a:lnTo>
                      <a:pt x="1221" y="4845"/>
                    </a:lnTo>
                    <a:lnTo>
                      <a:pt x="1206" y="4830"/>
                    </a:lnTo>
                    <a:lnTo>
                      <a:pt x="1146" y="4836"/>
                    </a:lnTo>
                    <a:lnTo>
                      <a:pt x="1167" y="4774"/>
                    </a:lnTo>
                    <a:lnTo>
                      <a:pt x="1218" y="4740"/>
                    </a:lnTo>
                    <a:lnTo>
                      <a:pt x="1236" y="4701"/>
                    </a:lnTo>
                    <a:lnTo>
                      <a:pt x="1278" y="4686"/>
                    </a:lnTo>
                    <a:lnTo>
                      <a:pt x="1272" y="4668"/>
                    </a:lnTo>
                    <a:lnTo>
                      <a:pt x="1218" y="4674"/>
                    </a:lnTo>
                    <a:lnTo>
                      <a:pt x="1188" y="4710"/>
                    </a:lnTo>
                    <a:lnTo>
                      <a:pt x="1128" y="4713"/>
                    </a:lnTo>
                    <a:lnTo>
                      <a:pt x="1098" y="4758"/>
                    </a:lnTo>
                    <a:lnTo>
                      <a:pt x="1062" y="4788"/>
                    </a:lnTo>
                    <a:lnTo>
                      <a:pt x="1056" y="4878"/>
                    </a:lnTo>
                    <a:lnTo>
                      <a:pt x="1008" y="4872"/>
                    </a:lnTo>
                    <a:lnTo>
                      <a:pt x="979" y="4845"/>
                    </a:lnTo>
                    <a:lnTo>
                      <a:pt x="939" y="4854"/>
                    </a:lnTo>
                    <a:lnTo>
                      <a:pt x="924" y="4929"/>
                    </a:lnTo>
                    <a:lnTo>
                      <a:pt x="897" y="4974"/>
                    </a:lnTo>
                    <a:lnTo>
                      <a:pt x="813" y="4989"/>
                    </a:lnTo>
                    <a:lnTo>
                      <a:pt x="780" y="4968"/>
                    </a:lnTo>
                    <a:lnTo>
                      <a:pt x="780" y="4899"/>
                    </a:lnTo>
                    <a:lnTo>
                      <a:pt x="801" y="4830"/>
                    </a:lnTo>
                    <a:lnTo>
                      <a:pt x="840" y="4764"/>
                    </a:lnTo>
                    <a:lnTo>
                      <a:pt x="858" y="4722"/>
                    </a:lnTo>
                    <a:lnTo>
                      <a:pt x="900" y="4704"/>
                    </a:lnTo>
                    <a:lnTo>
                      <a:pt x="942" y="4662"/>
                    </a:lnTo>
                    <a:lnTo>
                      <a:pt x="954" y="4620"/>
                    </a:lnTo>
                    <a:lnTo>
                      <a:pt x="954" y="4590"/>
                    </a:lnTo>
                    <a:lnTo>
                      <a:pt x="990" y="4578"/>
                    </a:lnTo>
                    <a:lnTo>
                      <a:pt x="1020" y="4620"/>
                    </a:lnTo>
                    <a:lnTo>
                      <a:pt x="1074" y="4626"/>
                    </a:lnTo>
                    <a:lnTo>
                      <a:pt x="1104" y="4590"/>
                    </a:lnTo>
                    <a:lnTo>
                      <a:pt x="1062" y="4602"/>
                    </a:lnTo>
                    <a:lnTo>
                      <a:pt x="1038" y="4590"/>
                    </a:lnTo>
                    <a:lnTo>
                      <a:pt x="1008" y="4578"/>
                    </a:lnTo>
                    <a:lnTo>
                      <a:pt x="1014" y="4548"/>
                    </a:lnTo>
                    <a:lnTo>
                      <a:pt x="1089" y="4533"/>
                    </a:lnTo>
                    <a:lnTo>
                      <a:pt x="1065" y="4509"/>
                    </a:lnTo>
                    <a:lnTo>
                      <a:pt x="1074" y="4494"/>
                    </a:lnTo>
                    <a:lnTo>
                      <a:pt x="1128" y="4470"/>
                    </a:lnTo>
                    <a:lnTo>
                      <a:pt x="1188" y="4464"/>
                    </a:lnTo>
                    <a:lnTo>
                      <a:pt x="1221" y="4452"/>
                    </a:lnTo>
                    <a:lnTo>
                      <a:pt x="1188" y="4428"/>
                    </a:lnTo>
                    <a:lnTo>
                      <a:pt x="1248" y="4416"/>
                    </a:lnTo>
                    <a:lnTo>
                      <a:pt x="1224" y="4398"/>
                    </a:lnTo>
                    <a:lnTo>
                      <a:pt x="1266" y="4356"/>
                    </a:lnTo>
                    <a:lnTo>
                      <a:pt x="1272" y="4305"/>
                    </a:lnTo>
                    <a:lnTo>
                      <a:pt x="1260" y="4296"/>
                    </a:lnTo>
                    <a:lnTo>
                      <a:pt x="1248" y="4344"/>
                    </a:lnTo>
                    <a:lnTo>
                      <a:pt x="1212" y="4368"/>
                    </a:lnTo>
                    <a:lnTo>
                      <a:pt x="1188" y="4356"/>
                    </a:lnTo>
                    <a:lnTo>
                      <a:pt x="1167" y="4349"/>
                    </a:lnTo>
                    <a:lnTo>
                      <a:pt x="1122" y="4344"/>
                    </a:lnTo>
                    <a:lnTo>
                      <a:pt x="1095" y="4307"/>
                    </a:lnTo>
                    <a:lnTo>
                      <a:pt x="1044" y="4320"/>
                    </a:lnTo>
                    <a:lnTo>
                      <a:pt x="1038" y="4338"/>
                    </a:lnTo>
                    <a:lnTo>
                      <a:pt x="1032" y="4356"/>
                    </a:lnTo>
                    <a:lnTo>
                      <a:pt x="1044" y="4374"/>
                    </a:lnTo>
                    <a:lnTo>
                      <a:pt x="1023" y="4389"/>
                    </a:lnTo>
                    <a:lnTo>
                      <a:pt x="1008" y="4386"/>
                    </a:lnTo>
                    <a:lnTo>
                      <a:pt x="990" y="4434"/>
                    </a:lnTo>
                    <a:lnTo>
                      <a:pt x="951" y="4477"/>
                    </a:lnTo>
                    <a:lnTo>
                      <a:pt x="924" y="4449"/>
                    </a:lnTo>
                    <a:lnTo>
                      <a:pt x="918" y="4416"/>
                    </a:lnTo>
                    <a:lnTo>
                      <a:pt x="873" y="4416"/>
                    </a:lnTo>
                    <a:lnTo>
                      <a:pt x="837" y="4437"/>
                    </a:lnTo>
                    <a:lnTo>
                      <a:pt x="816" y="4440"/>
                    </a:lnTo>
                    <a:lnTo>
                      <a:pt x="777" y="4434"/>
                    </a:lnTo>
                    <a:lnTo>
                      <a:pt x="753" y="4446"/>
                    </a:lnTo>
                    <a:lnTo>
                      <a:pt x="720" y="4476"/>
                    </a:lnTo>
                    <a:lnTo>
                      <a:pt x="669" y="4479"/>
                    </a:lnTo>
                    <a:lnTo>
                      <a:pt x="633" y="4527"/>
                    </a:lnTo>
                    <a:lnTo>
                      <a:pt x="648" y="4566"/>
                    </a:lnTo>
                    <a:lnTo>
                      <a:pt x="588" y="4590"/>
                    </a:lnTo>
                    <a:lnTo>
                      <a:pt x="585" y="4614"/>
                    </a:lnTo>
                    <a:lnTo>
                      <a:pt x="570" y="4644"/>
                    </a:lnTo>
                    <a:lnTo>
                      <a:pt x="540" y="4638"/>
                    </a:lnTo>
                    <a:lnTo>
                      <a:pt x="534" y="4590"/>
                    </a:lnTo>
                    <a:lnTo>
                      <a:pt x="504" y="4578"/>
                    </a:lnTo>
                    <a:lnTo>
                      <a:pt x="510" y="4545"/>
                    </a:lnTo>
                    <a:lnTo>
                      <a:pt x="546" y="4536"/>
                    </a:lnTo>
                    <a:lnTo>
                      <a:pt x="588" y="4518"/>
                    </a:lnTo>
                    <a:lnTo>
                      <a:pt x="594" y="4470"/>
                    </a:lnTo>
                    <a:lnTo>
                      <a:pt x="621" y="4428"/>
                    </a:lnTo>
                    <a:lnTo>
                      <a:pt x="654" y="4368"/>
                    </a:lnTo>
                    <a:lnTo>
                      <a:pt x="648" y="4344"/>
                    </a:lnTo>
                    <a:lnTo>
                      <a:pt x="618" y="4326"/>
                    </a:lnTo>
                    <a:lnTo>
                      <a:pt x="588" y="4362"/>
                    </a:lnTo>
                    <a:lnTo>
                      <a:pt x="552" y="4338"/>
                    </a:lnTo>
                    <a:lnTo>
                      <a:pt x="552" y="4278"/>
                    </a:lnTo>
                    <a:lnTo>
                      <a:pt x="501" y="4281"/>
                    </a:lnTo>
                    <a:lnTo>
                      <a:pt x="492" y="4311"/>
                    </a:lnTo>
                    <a:lnTo>
                      <a:pt x="474" y="4332"/>
                    </a:lnTo>
                    <a:lnTo>
                      <a:pt x="486" y="4368"/>
                    </a:lnTo>
                    <a:lnTo>
                      <a:pt x="447" y="4407"/>
                    </a:lnTo>
                    <a:lnTo>
                      <a:pt x="480" y="4434"/>
                    </a:lnTo>
                    <a:lnTo>
                      <a:pt x="438" y="4443"/>
                    </a:lnTo>
                    <a:lnTo>
                      <a:pt x="438" y="4464"/>
                    </a:lnTo>
                    <a:lnTo>
                      <a:pt x="450" y="4512"/>
                    </a:lnTo>
                    <a:lnTo>
                      <a:pt x="474" y="4533"/>
                    </a:lnTo>
                    <a:lnTo>
                      <a:pt x="480" y="4554"/>
                    </a:lnTo>
                    <a:lnTo>
                      <a:pt x="420" y="4536"/>
                    </a:lnTo>
                    <a:lnTo>
                      <a:pt x="396" y="4530"/>
                    </a:lnTo>
                    <a:lnTo>
                      <a:pt x="348" y="4548"/>
                    </a:lnTo>
                    <a:lnTo>
                      <a:pt x="288" y="4560"/>
                    </a:lnTo>
                    <a:lnTo>
                      <a:pt x="234" y="4548"/>
                    </a:lnTo>
                    <a:lnTo>
                      <a:pt x="150" y="4518"/>
                    </a:lnTo>
                    <a:lnTo>
                      <a:pt x="132" y="4470"/>
                    </a:lnTo>
                    <a:lnTo>
                      <a:pt x="78" y="4416"/>
                    </a:lnTo>
                    <a:lnTo>
                      <a:pt x="36" y="4383"/>
                    </a:lnTo>
                    <a:lnTo>
                      <a:pt x="48" y="4365"/>
                    </a:lnTo>
                    <a:lnTo>
                      <a:pt x="36" y="4314"/>
                    </a:lnTo>
                    <a:lnTo>
                      <a:pt x="30" y="4260"/>
                    </a:lnTo>
                    <a:lnTo>
                      <a:pt x="0" y="4200"/>
                    </a:lnTo>
                    <a:lnTo>
                      <a:pt x="12" y="4158"/>
                    </a:lnTo>
                    <a:lnTo>
                      <a:pt x="55" y="4137"/>
                    </a:lnTo>
                    <a:lnTo>
                      <a:pt x="66" y="4107"/>
                    </a:lnTo>
                    <a:lnTo>
                      <a:pt x="102" y="4104"/>
                    </a:lnTo>
                    <a:lnTo>
                      <a:pt x="114" y="4065"/>
                    </a:lnTo>
                    <a:lnTo>
                      <a:pt x="96" y="4035"/>
                    </a:lnTo>
                    <a:lnTo>
                      <a:pt x="114" y="4026"/>
                    </a:lnTo>
                    <a:lnTo>
                      <a:pt x="126" y="3990"/>
                    </a:lnTo>
                    <a:lnTo>
                      <a:pt x="168" y="3972"/>
                    </a:lnTo>
                    <a:lnTo>
                      <a:pt x="210" y="3975"/>
                    </a:lnTo>
                    <a:lnTo>
                      <a:pt x="270" y="3972"/>
                    </a:lnTo>
                    <a:lnTo>
                      <a:pt x="300" y="3948"/>
                    </a:lnTo>
                    <a:lnTo>
                      <a:pt x="312" y="3924"/>
                    </a:lnTo>
                    <a:lnTo>
                      <a:pt x="360" y="3918"/>
                    </a:lnTo>
                    <a:lnTo>
                      <a:pt x="468" y="3912"/>
                    </a:lnTo>
                    <a:lnTo>
                      <a:pt x="498" y="3864"/>
                    </a:lnTo>
                    <a:lnTo>
                      <a:pt x="576" y="3846"/>
                    </a:lnTo>
                    <a:lnTo>
                      <a:pt x="666" y="3858"/>
                    </a:lnTo>
                    <a:lnTo>
                      <a:pt x="768" y="3852"/>
                    </a:lnTo>
                    <a:lnTo>
                      <a:pt x="852" y="3816"/>
                    </a:lnTo>
                    <a:lnTo>
                      <a:pt x="870" y="3774"/>
                    </a:lnTo>
                    <a:lnTo>
                      <a:pt x="864" y="3726"/>
                    </a:lnTo>
                    <a:lnTo>
                      <a:pt x="876" y="3678"/>
                    </a:lnTo>
                    <a:lnTo>
                      <a:pt x="930" y="3660"/>
                    </a:lnTo>
                    <a:lnTo>
                      <a:pt x="1038" y="3660"/>
                    </a:lnTo>
                    <a:lnTo>
                      <a:pt x="1068" y="3600"/>
                    </a:lnTo>
                    <a:lnTo>
                      <a:pt x="1152" y="3594"/>
                    </a:lnTo>
                    <a:lnTo>
                      <a:pt x="1188" y="3552"/>
                    </a:lnTo>
                    <a:lnTo>
                      <a:pt x="1212" y="3522"/>
                    </a:lnTo>
                    <a:lnTo>
                      <a:pt x="1236" y="3486"/>
                    </a:lnTo>
                    <a:lnTo>
                      <a:pt x="1230" y="3414"/>
                    </a:lnTo>
                    <a:lnTo>
                      <a:pt x="1290" y="3342"/>
                    </a:lnTo>
                    <a:lnTo>
                      <a:pt x="1278" y="3300"/>
                    </a:lnTo>
                    <a:lnTo>
                      <a:pt x="1320" y="3246"/>
                    </a:lnTo>
                    <a:lnTo>
                      <a:pt x="1320" y="3192"/>
                    </a:lnTo>
                    <a:lnTo>
                      <a:pt x="1338" y="3144"/>
                    </a:lnTo>
                    <a:lnTo>
                      <a:pt x="1392" y="3066"/>
                    </a:lnTo>
                    <a:lnTo>
                      <a:pt x="1446" y="3042"/>
                    </a:lnTo>
                    <a:lnTo>
                      <a:pt x="1536" y="3036"/>
                    </a:lnTo>
                    <a:lnTo>
                      <a:pt x="1536" y="3006"/>
                    </a:lnTo>
                    <a:lnTo>
                      <a:pt x="1560" y="2970"/>
                    </a:lnTo>
                    <a:lnTo>
                      <a:pt x="1620" y="2964"/>
                    </a:lnTo>
                    <a:lnTo>
                      <a:pt x="1614" y="2916"/>
                    </a:lnTo>
                    <a:lnTo>
                      <a:pt x="1626" y="2880"/>
                    </a:lnTo>
                    <a:lnTo>
                      <a:pt x="1674" y="2850"/>
                    </a:lnTo>
                    <a:lnTo>
                      <a:pt x="1740" y="2856"/>
                    </a:lnTo>
                    <a:lnTo>
                      <a:pt x="1746" y="2820"/>
                    </a:lnTo>
                    <a:lnTo>
                      <a:pt x="1710" y="2784"/>
                    </a:lnTo>
                    <a:lnTo>
                      <a:pt x="1704" y="2736"/>
                    </a:lnTo>
                    <a:lnTo>
                      <a:pt x="1698" y="2706"/>
                    </a:lnTo>
                    <a:lnTo>
                      <a:pt x="1746" y="2658"/>
                    </a:lnTo>
                    <a:lnTo>
                      <a:pt x="1764" y="2628"/>
                    </a:lnTo>
                    <a:lnTo>
                      <a:pt x="1716" y="2592"/>
                    </a:lnTo>
                    <a:lnTo>
                      <a:pt x="1728" y="2520"/>
                    </a:lnTo>
                    <a:lnTo>
                      <a:pt x="1746" y="2448"/>
                    </a:lnTo>
                    <a:lnTo>
                      <a:pt x="1794" y="2406"/>
                    </a:lnTo>
                    <a:lnTo>
                      <a:pt x="1836" y="2358"/>
                    </a:lnTo>
                    <a:lnTo>
                      <a:pt x="1890" y="2316"/>
                    </a:lnTo>
                    <a:lnTo>
                      <a:pt x="1902" y="2244"/>
                    </a:lnTo>
                    <a:lnTo>
                      <a:pt x="1968" y="2196"/>
                    </a:lnTo>
                    <a:lnTo>
                      <a:pt x="2010" y="2124"/>
                    </a:lnTo>
                    <a:lnTo>
                      <a:pt x="2046" y="2064"/>
                    </a:lnTo>
                    <a:lnTo>
                      <a:pt x="2148" y="2040"/>
                    </a:lnTo>
                    <a:lnTo>
                      <a:pt x="2178" y="2022"/>
                    </a:lnTo>
                    <a:lnTo>
                      <a:pt x="2208" y="1992"/>
                    </a:lnTo>
                    <a:lnTo>
                      <a:pt x="2250" y="1968"/>
                    </a:lnTo>
                    <a:lnTo>
                      <a:pt x="2310" y="1938"/>
                    </a:lnTo>
                    <a:lnTo>
                      <a:pt x="2316" y="1854"/>
                    </a:lnTo>
                    <a:lnTo>
                      <a:pt x="2304" y="1782"/>
                    </a:lnTo>
                    <a:lnTo>
                      <a:pt x="2328" y="1746"/>
                    </a:lnTo>
                    <a:lnTo>
                      <a:pt x="2382" y="1746"/>
                    </a:lnTo>
                    <a:lnTo>
                      <a:pt x="2442" y="1764"/>
                    </a:lnTo>
                    <a:lnTo>
                      <a:pt x="2460" y="1734"/>
                    </a:lnTo>
                    <a:lnTo>
                      <a:pt x="2484" y="1704"/>
                    </a:lnTo>
                    <a:lnTo>
                      <a:pt x="2514" y="1680"/>
                    </a:lnTo>
                    <a:lnTo>
                      <a:pt x="2508" y="1608"/>
                    </a:lnTo>
                    <a:lnTo>
                      <a:pt x="2505" y="1551"/>
                    </a:lnTo>
                    <a:lnTo>
                      <a:pt x="2496" y="1518"/>
                    </a:lnTo>
                    <a:lnTo>
                      <a:pt x="2462" y="1476"/>
                    </a:lnTo>
                    <a:lnTo>
                      <a:pt x="2475" y="1431"/>
                    </a:lnTo>
                    <a:lnTo>
                      <a:pt x="2507" y="1416"/>
                    </a:lnTo>
                    <a:lnTo>
                      <a:pt x="2537" y="1454"/>
                    </a:lnTo>
                    <a:lnTo>
                      <a:pt x="2571" y="1443"/>
                    </a:lnTo>
                    <a:lnTo>
                      <a:pt x="2612" y="1416"/>
                    </a:lnTo>
                    <a:lnTo>
                      <a:pt x="2627" y="1379"/>
                    </a:lnTo>
                    <a:lnTo>
                      <a:pt x="2627" y="1296"/>
                    </a:lnTo>
                    <a:lnTo>
                      <a:pt x="2640" y="1275"/>
                    </a:lnTo>
                    <a:lnTo>
                      <a:pt x="2664" y="1281"/>
                    </a:lnTo>
                    <a:lnTo>
                      <a:pt x="2702" y="1311"/>
                    </a:lnTo>
                    <a:lnTo>
                      <a:pt x="2733" y="1290"/>
                    </a:lnTo>
                    <a:lnTo>
                      <a:pt x="2747" y="1274"/>
                    </a:lnTo>
                    <a:lnTo>
                      <a:pt x="2719" y="1251"/>
                    </a:lnTo>
                    <a:lnTo>
                      <a:pt x="2700" y="1233"/>
                    </a:lnTo>
                    <a:lnTo>
                      <a:pt x="2704" y="1216"/>
                    </a:lnTo>
                    <a:lnTo>
                      <a:pt x="2729" y="1166"/>
                    </a:lnTo>
                    <a:lnTo>
                      <a:pt x="2724" y="1121"/>
                    </a:lnTo>
                    <a:lnTo>
                      <a:pt x="2654" y="1061"/>
                    </a:lnTo>
                    <a:lnTo>
                      <a:pt x="2599" y="1061"/>
                    </a:lnTo>
                    <a:lnTo>
                      <a:pt x="2574" y="1031"/>
                    </a:lnTo>
                    <a:lnTo>
                      <a:pt x="2569" y="996"/>
                    </a:lnTo>
                    <a:lnTo>
                      <a:pt x="2583" y="978"/>
                    </a:lnTo>
                    <a:lnTo>
                      <a:pt x="2634" y="981"/>
                    </a:lnTo>
                    <a:lnTo>
                      <a:pt x="2659" y="966"/>
                    </a:lnTo>
                    <a:lnTo>
                      <a:pt x="2679" y="915"/>
                    </a:lnTo>
                    <a:lnTo>
                      <a:pt x="2697" y="861"/>
                    </a:lnTo>
                    <a:lnTo>
                      <a:pt x="2719" y="831"/>
                    </a:lnTo>
                    <a:lnTo>
                      <a:pt x="2764" y="831"/>
                    </a:lnTo>
                    <a:lnTo>
                      <a:pt x="2764" y="791"/>
                    </a:lnTo>
                    <a:lnTo>
                      <a:pt x="2774" y="761"/>
                    </a:lnTo>
                    <a:lnTo>
                      <a:pt x="2804" y="756"/>
                    </a:lnTo>
                    <a:lnTo>
                      <a:pt x="2826" y="756"/>
                    </a:lnTo>
                    <a:lnTo>
                      <a:pt x="2853" y="735"/>
                    </a:lnTo>
                    <a:lnTo>
                      <a:pt x="2899" y="701"/>
                    </a:lnTo>
                    <a:lnTo>
                      <a:pt x="2943" y="678"/>
                    </a:lnTo>
                    <a:lnTo>
                      <a:pt x="3019" y="656"/>
                    </a:lnTo>
                    <a:lnTo>
                      <a:pt x="3114" y="701"/>
                    </a:lnTo>
                    <a:lnTo>
                      <a:pt x="3150" y="681"/>
                    </a:lnTo>
                    <a:lnTo>
                      <a:pt x="3169" y="661"/>
                    </a:lnTo>
                    <a:lnTo>
                      <a:pt x="3162" y="618"/>
                    </a:lnTo>
                    <a:lnTo>
                      <a:pt x="3174" y="586"/>
                    </a:lnTo>
                    <a:lnTo>
                      <a:pt x="3201" y="540"/>
                    </a:lnTo>
                    <a:lnTo>
                      <a:pt x="3194" y="511"/>
                    </a:lnTo>
                    <a:lnTo>
                      <a:pt x="3189" y="466"/>
                    </a:lnTo>
                    <a:lnTo>
                      <a:pt x="3207" y="429"/>
                    </a:lnTo>
                    <a:lnTo>
                      <a:pt x="3274" y="401"/>
                    </a:lnTo>
                    <a:lnTo>
                      <a:pt x="3285" y="384"/>
                    </a:lnTo>
                    <a:lnTo>
                      <a:pt x="3334" y="381"/>
                    </a:lnTo>
                    <a:lnTo>
                      <a:pt x="3399" y="411"/>
                    </a:lnTo>
                    <a:lnTo>
                      <a:pt x="3439" y="411"/>
                    </a:lnTo>
                    <a:lnTo>
                      <a:pt x="3479" y="401"/>
                    </a:lnTo>
                    <a:lnTo>
                      <a:pt x="3513" y="357"/>
                    </a:lnTo>
                    <a:lnTo>
                      <a:pt x="3531" y="303"/>
                    </a:lnTo>
                    <a:lnTo>
                      <a:pt x="3539" y="251"/>
                    </a:lnTo>
                    <a:lnTo>
                      <a:pt x="3573" y="222"/>
                    </a:lnTo>
                    <a:lnTo>
                      <a:pt x="3609" y="222"/>
                    </a:lnTo>
                    <a:lnTo>
                      <a:pt x="3674" y="216"/>
                    </a:lnTo>
                    <a:lnTo>
                      <a:pt x="3705" y="180"/>
                    </a:lnTo>
                    <a:lnTo>
                      <a:pt x="3729" y="180"/>
                    </a:lnTo>
                    <a:lnTo>
                      <a:pt x="3839" y="161"/>
                    </a:lnTo>
                    <a:lnTo>
                      <a:pt x="3859" y="141"/>
                    </a:lnTo>
                    <a:lnTo>
                      <a:pt x="3884" y="106"/>
                    </a:lnTo>
                    <a:lnTo>
                      <a:pt x="3903" y="90"/>
                    </a:lnTo>
                    <a:lnTo>
                      <a:pt x="3964" y="96"/>
                    </a:lnTo>
                    <a:lnTo>
                      <a:pt x="3994" y="71"/>
                    </a:lnTo>
                    <a:lnTo>
                      <a:pt x="4019" y="41"/>
                    </a:lnTo>
                    <a:lnTo>
                      <a:pt x="4079" y="6"/>
                    </a:lnTo>
                    <a:lnTo>
                      <a:pt x="4124" y="6"/>
                    </a:lnTo>
                    <a:lnTo>
                      <a:pt x="4197" y="6"/>
                    </a:lnTo>
                    <a:lnTo>
                      <a:pt x="4251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64" name="図形 46"/>
              <p:cNvSpPr>
                <a:spLocks noChangeAspect="1"/>
              </p:cNvSpPr>
              <p:nvPr/>
            </p:nvSpPr>
            <p:spPr>
              <a:xfrm>
                <a:off x="2406" y="9591"/>
                <a:ext cx="66" cy="93"/>
              </a:xfrm>
              <a:custGeom>
                <a:avLst/>
                <a:gdLst>
                  <a:gd name="CX1" fmla="*/ 8969 w 15178"/>
                  <a:gd name="CY1" fmla="*/ 0 h 21600"/>
                  <a:gd name="CX2" fmla="*/ 8969 w 15178"/>
                  <a:gd name="CY2" fmla="*/ 0 h 21600"/>
                  <a:gd name="CX3" fmla="*/ 15178 w 15178"/>
                  <a:gd name="CY3" fmla="*/ 3484 h 21600"/>
                  <a:gd name="CX4" fmla="*/ 8279 w 15178"/>
                  <a:gd name="CY4" fmla="*/ 20903 h 21600"/>
                  <a:gd name="CX5" fmla="*/ 1380 w 15178"/>
                  <a:gd name="CY5" fmla="*/ 21600 h 21600"/>
                  <a:gd name="CX6" fmla="*/ 0 w 15178"/>
                  <a:gd name="CY6" fmla="*/ 14632 h 21600"/>
                  <a:gd name="CX7" fmla="*/ 8969 w 15178"/>
                  <a:gd name="CY7" fmla="*/ 0 h 21600"/>
                </a:gdLst>
                <a:ahLst/>
                <a:cxnLst>
                  <a:cxn ang="16200000">
                    <a:pos x="CX1" y="CY1"/>
                  </a:cxn>
                  <a:cxn ang="16200000">
                    <a:pos x="CX2" y="CY2"/>
                  </a:cxn>
                  <a:cxn ang="0">
                    <a:pos x="CX3" y="CY3"/>
                  </a:cxn>
                  <a:cxn ang="5400000">
                    <a:pos x="CX4" y="CY4"/>
                  </a:cxn>
                  <a:cxn ang="5400000">
                    <a:pos x="CX5" y="CY5"/>
                  </a:cxn>
                  <a:cxn ang="10800000">
                    <a:pos x="CX6" y="CY6"/>
                  </a:cxn>
                  <a:cxn ang="16200000">
                    <a:pos x="CX7" y="CY7"/>
                  </a:cxn>
                </a:cxnLst>
                <a:rect l="l" t="t" r="r" b="b"/>
                <a:pathLst>
                  <a:path w="66" h="93">
                    <a:moveTo>
                      <a:pt x="39" y="0"/>
                    </a:moveTo>
                    <a:lnTo>
                      <a:pt x="66" y="15"/>
                    </a:lnTo>
                    <a:lnTo>
                      <a:pt x="36" y="90"/>
                    </a:lnTo>
                    <a:lnTo>
                      <a:pt x="6" y="93"/>
                    </a:lnTo>
                    <a:lnTo>
                      <a:pt x="0" y="63"/>
                    </a:lnTo>
                    <a:lnTo>
                      <a:pt x="39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65" name="図形 47"/>
              <p:cNvSpPr>
                <a:spLocks noChangeAspect="1"/>
              </p:cNvSpPr>
              <p:nvPr/>
            </p:nvSpPr>
            <p:spPr>
              <a:xfrm>
                <a:off x="2466" y="9612"/>
                <a:ext cx="57" cy="72"/>
              </a:xfrm>
              <a:custGeom>
                <a:avLst/>
                <a:gdLst>
                  <a:gd name="CX1" fmla="*/ 9016 w 17131"/>
                  <a:gd name="CY1" fmla="*/ 0 h 21600"/>
                  <a:gd name="CX2" fmla="*/ 9016 w 17131"/>
                  <a:gd name="CY2" fmla="*/ 0 h 21600"/>
                  <a:gd name="CX3" fmla="*/ 15328 w 17131"/>
                  <a:gd name="CY3" fmla="*/ 0 h 21600"/>
                  <a:gd name="CX4" fmla="*/ 17131 w 17131"/>
                  <a:gd name="CY4" fmla="*/ 9900 h 21600"/>
                  <a:gd name="CX5" fmla="*/ 15328 w 17131"/>
                  <a:gd name="CY5" fmla="*/ 19800 h 21600"/>
                  <a:gd name="CX6" fmla="*/ 0 w 17131"/>
                  <a:gd name="CY6" fmla="*/ 21600 h 21600"/>
                  <a:gd name="CX7" fmla="*/ 1803 w 17131"/>
                  <a:gd name="CY7" fmla="*/ 13500 h 21600"/>
                  <a:gd name="CX8" fmla="*/ 9016 w 17131"/>
                  <a:gd name="CY8" fmla="*/ 0 h 21600"/>
                </a:gdLst>
                <a:ahLst/>
                <a:cxnLst>
                  <a:cxn ang="16200000">
                    <a:pos x="CX1" y="CY1"/>
                  </a:cxn>
                  <a:cxn ang="16200000">
                    <a:pos x="CX2" y="CY2"/>
                  </a:cxn>
                  <a:cxn ang="16200000">
                    <a:pos x="CX3" y="CY3"/>
                  </a:cxn>
                  <a:cxn ang="0">
                    <a:pos x="CX4" y="CY4"/>
                  </a:cxn>
                  <a:cxn ang="5400000">
                    <a:pos x="CX5" y="CY5"/>
                  </a:cxn>
                  <a:cxn ang="5400000">
                    <a:pos x="CX6" y="CY6"/>
                  </a:cxn>
                  <a:cxn ang="10800000">
                    <a:pos x="CX7" y="CY7"/>
                  </a:cxn>
                  <a:cxn ang="16200000">
                    <a:pos x="CX8" y="CY8"/>
                  </a:cxn>
                </a:cxnLst>
                <a:rect l="l" t="t" r="r" b="b"/>
                <a:pathLst>
                  <a:path w="57" h="72">
                    <a:moveTo>
                      <a:pt x="30" y="0"/>
                    </a:moveTo>
                    <a:lnTo>
                      <a:pt x="51" y="0"/>
                    </a:lnTo>
                    <a:lnTo>
                      <a:pt x="57" y="33"/>
                    </a:lnTo>
                    <a:lnTo>
                      <a:pt x="51" y="66"/>
                    </a:lnTo>
                    <a:lnTo>
                      <a:pt x="0" y="72"/>
                    </a:lnTo>
                    <a:lnTo>
                      <a:pt x="6" y="45"/>
                    </a:lnTo>
                    <a:lnTo>
                      <a:pt x="30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66" name="図形 48"/>
              <p:cNvSpPr>
                <a:spLocks noChangeAspect="1"/>
              </p:cNvSpPr>
              <p:nvPr/>
            </p:nvSpPr>
            <p:spPr>
              <a:xfrm>
                <a:off x="2532" y="9612"/>
                <a:ext cx="39" cy="63"/>
              </a:xfrm>
              <a:custGeom>
                <a:avLst/>
                <a:gdLst>
                  <a:gd name="CX1" fmla="*/ 0 w 13824"/>
                  <a:gd name="CY1" fmla="*/ 0 h 21600"/>
                  <a:gd name="CX2" fmla="*/ 0 w 13824"/>
                  <a:gd name="CY2" fmla="*/ 0 h 21600"/>
                  <a:gd name="CX3" fmla="*/ 11697 w 13824"/>
                  <a:gd name="CY3" fmla="*/ 0 h 21600"/>
                  <a:gd name="CX4" fmla="*/ 13824 w 13824"/>
                  <a:gd name="CY4" fmla="*/ 21600 h 21600"/>
                  <a:gd name="CX5" fmla="*/ 1063 w 13824"/>
                  <a:gd name="CY5" fmla="*/ 21600 h 21600"/>
                  <a:gd name="CX6" fmla="*/ 0 w 13824"/>
                  <a:gd name="CY6" fmla="*/ 8229 h 21600"/>
                  <a:gd name="CX7" fmla="*/ 0 w 13824"/>
                  <a:gd name="CY7" fmla="*/ 0 h 21600"/>
                </a:gdLst>
                <a:ahLst/>
                <a:cxnLst>
                  <a:cxn ang="16200000">
                    <a:pos x="CX1" y="CY1"/>
                  </a:cxn>
                  <a:cxn ang="16200000">
                    <a:pos x="CX2" y="CY2"/>
                  </a:cxn>
                  <a:cxn ang="16200000">
                    <a:pos x="CX3" y="CY3"/>
                  </a:cxn>
                  <a:cxn ang="5400000">
                    <a:pos x="CX4" y="CY4"/>
                  </a:cxn>
                  <a:cxn ang="5400000">
                    <a:pos x="CX5" y="CY5"/>
                  </a:cxn>
                  <a:cxn ang="10800000">
                    <a:pos x="CX6" y="CY6"/>
                  </a:cxn>
                  <a:cxn ang="16200000">
                    <a:pos x="CX7" y="CY7"/>
                  </a:cxn>
                </a:cxnLst>
                <a:rect l="l" t="t" r="r" b="b"/>
                <a:pathLst>
                  <a:path w="39" h="63">
                    <a:moveTo>
                      <a:pt x="0" y="0"/>
                    </a:moveTo>
                    <a:lnTo>
                      <a:pt x="33" y="0"/>
                    </a:lnTo>
                    <a:lnTo>
                      <a:pt x="39" y="63"/>
                    </a:lnTo>
                    <a:lnTo>
                      <a:pt x="3" y="63"/>
                    </a:lnTo>
                    <a:lnTo>
                      <a:pt x="0" y="2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67" name="図形 49"/>
              <p:cNvSpPr>
                <a:spLocks noChangeAspect="1"/>
              </p:cNvSpPr>
              <p:nvPr/>
            </p:nvSpPr>
            <p:spPr>
              <a:xfrm>
                <a:off x="2583" y="9585"/>
                <a:ext cx="39" cy="51"/>
              </a:xfrm>
              <a:custGeom>
                <a:avLst/>
                <a:gdLst>
                  <a:gd name="CX1" fmla="*/ 3988 w 17280"/>
                  <a:gd name="CY1" fmla="*/ 0 h 21600"/>
                  <a:gd name="CX2" fmla="*/ 3988 w 17280"/>
                  <a:gd name="CY2" fmla="*/ 0 h 21600"/>
                  <a:gd name="CX3" fmla="*/ 17280 w 17280"/>
                  <a:gd name="CY3" fmla="*/ 12706 h 21600"/>
                  <a:gd name="CX4" fmla="*/ 3988 w 17280"/>
                  <a:gd name="CY4" fmla="*/ 21600 h 21600"/>
                  <a:gd name="CX5" fmla="*/ 0 w 17280"/>
                  <a:gd name="CY5" fmla="*/ 7624 h 21600"/>
                  <a:gd name="CX6" fmla="*/ 3988 w 17280"/>
                  <a:gd name="CY6" fmla="*/ 0 h 21600"/>
                </a:gdLst>
                <a:ahLst/>
                <a:cxnLst>
                  <a:cxn ang="16200000">
                    <a:pos x="CX1" y="CY1"/>
                  </a:cxn>
                  <a:cxn ang="16200000">
                    <a:pos x="CX2" y="CY2"/>
                  </a:cxn>
                  <a:cxn ang="0">
                    <a:pos x="CX3" y="CY3"/>
                  </a:cxn>
                  <a:cxn ang="5400000">
                    <a:pos x="CX4" y="CY4"/>
                  </a:cxn>
                  <a:cxn ang="10800000">
                    <a:pos x="CX5" y="CY5"/>
                  </a:cxn>
                  <a:cxn ang="16200000">
                    <a:pos x="CX6" y="CY6"/>
                  </a:cxn>
                </a:cxnLst>
                <a:rect l="l" t="t" r="r" b="b"/>
                <a:pathLst>
                  <a:path w="39" h="51">
                    <a:moveTo>
                      <a:pt x="9" y="0"/>
                    </a:moveTo>
                    <a:lnTo>
                      <a:pt x="39" y="30"/>
                    </a:lnTo>
                    <a:lnTo>
                      <a:pt x="9" y="51"/>
                    </a:lnTo>
                    <a:lnTo>
                      <a:pt x="0" y="18"/>
                    </a:lnTo>
                    <a:lnTo>
                      <a:pt x="9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68" name="図形 50"/>
              <p:cNvSpPr>
                <a:spLocks noChangeAspect="1"/>
              </p:cNvSpPr>
              <p:nvPr/>
            </p:nvSpPr>
            <p:spPr>
              <a:xfrm>
                <a:off x="2505" y="9738"/>
                <a:ext cx="60" cy="54"/>
              </a:xfrm>
              <a:custGeom>
                <a:avLst/>
                <a:gdLst>
                  <a:gd name="CX1" fmla="*/ 7560 w 21600"/>
                  <a:gd name="CY1" fmla="*/ 1100 h 19800"/>
                  <a:gd name="CX2" fmla="*/ 7560 w 21600"/>
                  <a:gd name="CY2" fmla="*/ 1100 h 19800"/>
                  <a:gd name="CX3" fmla="*/ 21600 w 21600"/>
                  <a:gd name="CY3" fmla="*/ 0 h 19800"/>
                  <a:gd name="CX4" fmla="*/ 21600 w 21600"/>
                  <a:gd name="CY4" fmla="*/ 19800 h 19800"/>
                  <a:gd name="CX5" fmla="*/ 14040 w 21600"/>
                  <a:gd name="CY5" fmla="*/ 19800 h 19800"/>
                  <a:gd name="CX6" fmla="*/ 0 w 21600"/>
                  <a:gd name="CY6" fmla="*/ 19800 h 19800"/>
                  <a:gd name="CX7" fmla="*/ 2160 w 21600"/>
                  <a:gd name="CY7" fmla="*/ 5500 h 19800"/>
                  <a:gd name="CX8" fmla="*/ 7560 w 21600"/>
                  <a:gd name="CY8" fmla="*/ 1100 h 19800"/>
                </a:gdLst>
                <a:ahLst/>
                <a:cxnLst>
                  <a:cxn ang="16200000">
                    <a:pos x="CX1" y="CY1"/>
                  </a:cxn>
                  <a:cxn ang="16200000">
                    <a:pos x="CX2" y="CY2"/>
                  </a:cxn>
                  <a:cxn ang="0">
                    <a:pos x="CX3" y="CY3"/>
                  </a:cxn>
                  <a:cxn ang="0">
                    <a:pos x="CX4" y="CY4"/>
                  </a:cxn>
                  <a:cxn ang="5400000">
                    <a:pos x="CX5" y="CY5"/>
                  </a:cxn>
                  <a:cxn ang="10800000">
                    <a:pos x="CX6" y="CY6"/>
                  </a:cxn>
                  <a:cxn ang="10800000">
                    <a:pos x="CX7" y="CY7"/>
                  </a:cxn>
                  <a:cxn ang="16200000">
                    <a:pos x="CX8" y="CY8"/>
                  </a:cxn>
                </a:cxnLst>
                <a:rect l="l" t="t" r="r" b="b"/>
                <a:pathLst>
                  <a:path w="60" h="54">
                    <a:moveTo>
                      <a:pt x="21" y="3"/>
                    </a:moveTo>
                    <a:lnTo>
                      <a:pt x="60" y="0"/>
                    </a:lnTo>
                    <a:lnTo>
                      <a:pt x="60" y="54"/>
                    </a:lnTo>
                    <a:lnTo>
                      <a:pt x="39" y="54"/>
                    </a:lnTo>
                    <a:lnTo>
                      <a:pt x="0" y="54"/>
                    </a:lnTo>
                    <a:lnTo>
                      <a:pt x="6" y="15"/>
                    </a:lnTo>
                    <a:lnTo>
                      <a:pt x="21" y="3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69" name="図形 51"/>
              <p:cNvSpPr>
                <a:spLocks noChangeAspect="1"/>
              </p:cNvSpPr>
              <p:nvPr/>
            </p:nvSpPr>
            <p:spPr>
              <a:xfrm>
                <a:off x="2646" y="9813"/>
                <a:ext cx="66" cy="33"/>
              </a:xfrm>
              <a:custGeom>
                <a:avLst/>
                <a:gdLst>
                  <a:gd name="CX1" fmla="*/ 19636 w 21600"/>
                  <a:gd name="CY1" fmla="*/ 3927 h 10800"/>
                  <a:gd name="CX2" fmla="*/ 19636 w 21600"/>
                  <a:gd name="CY2" fmla="*/ 3927 h 10800"/>
                  <a:gd name="CX3" fmla="*/ 21600 w 21600"/>
                  <a:gd name="CY3" fmla="*/ 10800 h 10800"/>
                  <a:gd name="CX4" fmla="*/ 15709 w 21600"/>
                  <a:gd name="CY4" fmla="*/ 10800 h 10800"/>
                  <a:gd name="CX5" fmla="*/ 0 w 21600"/>
                  <a:gd name="CY5" fmla="*/ 8836 h 10800"/>
                  <a:gd name="CX6" fmla="*/ 2945 w 21600"/>
                  <a:gd name="CY6" fmla="*/ 0 h 10800"/>
                  <a:gd name="CX7" fmla="*/ 19636 w 21600"/>
                  <a:gd name="CY7" fmla="*/ 3927 h 10800"/>
                </a:gdLst>
                <a:ahLst/>
                <a:cxnLst>
                  <a:cxn ang="0">
                    <a:pos x="CX1" y="CY1"/>
                  </a:cxn>
                  <a:cxn ang="0">
                    <a:pos x="CX2" y="CY2"/>
                  </a:cxn>
                  <a:cxn ang="0">
                    <a:pos x="CX3" y="CY3"/>
                  </a:cxn>
                  <a:cxn ang="5400000">
                    <a:pos x="CX4" y="CY4"/>
                  </a:cxn>
                  <a:cxn ang="10800000">
                    <a:pos x="CX5" y="CY5"/>
                  </a:cxn>
                  <a:cxn ang="10800000">
                    <a:pos x="CX6" y="CY6"/>
                  </a:cxn>
                  <a:cxn ang="0">
                    <a:pos x="CX7" y="CY7"/>
                  </a:cxn>
                </a:cxnLst>
                <a:rect l="l" t="t" r="r" b="b"/>
                <a:pathLst>
                  <a:path w="66" h="33">
                    <a:moveTo>
                      <a:pt x="60" y="12"/>
                    </a:moveTo>
                    <a:lnTo>
                      <a:pt x="66" y="33"/>
                    </a:lnTo>
                    <a:lnTo>
                      <a:pt x="48" y="33"/>
                    </a:lnTo>
                    <a:lnTo>
                      <a:pt x="0" y="27"/>
                    </a:lnTo>
                    <a:lnTo>
                      <a:pt x="9" y="0"/>
                    </a:lnTo>
                    <a:lnTo>
                      <a:pt x="60" y="12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1170" name="図形 55"/>
            <p:cNvGrpSpPr/>
            <p:nvPr/>
          </p:nvGrpSpPr>
          <p:grpSpPr>
            <a:xfrm>
              <a:off x="3436937" y="5541962"/>
              <a:ext cx="793750" cy="600075"/>
              <a:chOff x="6249" y="9870"/>
              <a:chExt cx="1250" cy="946"/>
            </a:xfrm>
          </p:grpSpPr>
          <p:sp>
            <p:nvSpPr>
              <p:cNvPr id="1171" name="図形 56"/>
              <p:cNvSpPr>
                <a:spLocks noChangeAspect="1"/>
              </p:cNvSpPr>
              <p:nvPr/>
            </p:nvSpPr>
            <p:spPr>
              <a:xfrm>
                <a:off x="6249" y="9870"/>
                <a:ext cx="1250" cy="946"/>
              </a:xfrm>
              <a:custGeom>
                <a:avLst/>
                <a:gdLst>
                  <a:gd name="CX1" fmla="*/ 7690 w 21600"/>
                  <a:gd name="CY1" fmla="*/ 11479 h 16330"/>
                  <a:gd name="CX2" fmla="*/ 7690 w 21600"/>
                  <a:gd name="CY2" fmla="*/ 11479 h 16330"/>
                  <a:gd name="CX3" fmla="*/ 4147 w 21600"/>
                  <a:gd name="CY3" fmla="*/ 10046 h 16330"/>
                  <a:gd name="CX4" fmla="*/ 881 w 21600"/>
                  <a:gd name="CY4" fmla="*/ 8648 h 16330"/>
                  <a:gd name="CX5" fmla="*/ 0 w 21600"/>
                  <a:gd name="CY5" fmla="*/ 8234 h 16330"/>
                  <a:gd name="CX6" fmla="*/ 518 w 21600"/>
                  <a:gd name="CY6" fmla="*/ 7405 h 16330"/>
                  <a:gd name="CX7" fmla="*/ 467 w 21600"/>
                  <a:gd name="CY7" fmla="*/ 6318 h 16330"/>
                  <a:gd name="CX8" fmla="*/ 1192 w 21600"/>
                  <a:gd name="CY8" fmla="*/ 5800 h 16330"/>
                  <a:gd name="CX9" fmla="*/ 2333 w 21600"/>
                  <a:gd name="CY9" fmla="*/ 6421 h 16330"/>
                  <a:gd name="CX10" fmla="*/ 3370 w 21600"/>
                  <a:gd name="CY10" fmla="*/ 6421 h 16330"/>
                  <a:gd name="CX11" fmla="*/ 3681 w 21600"/>
                  <a:gd name="CY11" fmla="*/ 5282 h 16330"/>
                  <a:gd name="CX12" fmla="*/ 4251 w 21600"/>
                  <a:gd name="CY12" fmla="*/ 4195 h 16330"/>
                  <a:gd name="CX13" fmla="*/ 4562 w 21600"/>
                  <a:gd name="CY13" fmla="*/ 3780 h 16330"/>
                  <a:gd name="CX14" fmla="*/ 4666 w 21600"/>
                  <a:gd name="CY14" fmla="*/ 2745 h 16330"/>
                  <a:gd name="CX15" fmla="*/ 5080 w 21600"/>
                  <a:gd name="CY15" fmla="*/ 2434 h 16330"/>
                  <a:gd name="CX16" fmla="*/ 5547 w 21600"/>
                  <a:gd name="CY16" fmla="*/ 1761 h 16330"/>
                  <a:gd name="CX17" fmla="*/ 6221 w 21600"/>
                  <a:gd name="CY17" fmla="*/ 1502 h 16330"/>
                  <a:gd name="CX18" fmla="*/ 6428 w 21600"/>
                  <a:gd name="CY18" fmla="*/ 932 h 16330"/>
                  <a:gd name="CX19" fmla="*/ 7361 w 21600"/>
                  <a:gd name="CY19" fmla="*/ 673 h 16330"/>
                  <a:gd name="CX20" fmla="*/ 8450 w 21600"/>
                  <a:gd name="CY20" fmla="*/ 0 h 16330"/>
                  <a:gd name="CX21" fmla="*/ 9331 w 21600"/>
                  <a:gd name="CY21" fmla="*/ 0 h 16330"/>
                  <a:gd name="CX22" fmla="*/ 9279 w 21600"/>
                  <a:gd name="CY22" fmla="*/ 259 h 16330"/>
                  <a:gd name="CX23" fmla="*/ 9746 w 21600"/>
                  <a:gd name="CY23" fmla="*/ 829 h 16330"/>
                  <a:gd name="CX24" fmla="*/ 10368 w 21600"/>
                  <a:gd name="CY24" fmla="*/ 1139 h 16330"/>
                  <a:gd name="CX25" fmla="*/ 11042 w 21600"/>
                  <a:gd name="CY25" fmla="*/ 1036 h 16330"/>
                  <a:gd name="CX26" fmla="*/ 11975 w 21600"/>
                  <a:gd name="CY26" fmla="*/ 1709 h 16330"/>
                  <a:gd name="CX27" fmla="*/ 11975 w 21600"/>
                  <a:gd name="CY27" fmla="*/ 2330 h 16330"/>
                  <a:gd name="CX28" fmla="*/ 12390 w 21600"/>
                  <a:gd name="CY28" fmla="*/ 2745 h 16330"/>
                  <a:gd name="CX29" fmla="*/ 13167 w 21600"/>
                  <a:gd name="CY29" fmla="*/ 3055 h 16330"/>
                  <a:gd name="CX30" fmla="*/ 13271 w 21600"/>
                  <a:gd name="CY30" fmla="*/ 3366 h 16330"/>
                  <a:gd name="CX31" fmla="*/ 12960 w 21600"/>
                  <a:gd name="CY31" fmla="*/ 3677 h 16330"/>
                  <a:gd name="CX32" fmla="*/ 13064 w 21600"/>
                  <a:gd name="CY32" fmla="*/ 4246 h 16330"/>
                  <a:gd name="CX33" fmla="*/ 13789 w 21600"/>
                  <a:gd name="CY33" fmla="*/ 4609 h 16330"/>
                  <a:gd name="CX34" fmla="*/ 14049 w 21600"/>
                  <a:gd name="CY34" fmla="*/ 4661 h 16330"/>
                  <a:gd name="CX35" fmla="*/ 14256 w 21600"/>
                  <a:gd name="CY35" fmla="*/ 5127 h 16330"/>
                  <a:gd name="CX36" fmla="*/ 14256 w 21600"/>
                  <a:gd name="CY36" fmla="*/ 6162 h 16330"/>
                  <a:gd name="CX37" fmla="*/ 14152 w 21600"/>
                  <a:gd name="CY37" fmla="*/ 6680 h 16330"/>
                  <a:gd name="CX38" fmla="*/ 13738 w 21600"/>
                  <a:gd name="CY38" fmla="*/ 6836 h 16330"/>
                  <a:gd name="CX39" fmla="*/ 13686 w 21600"/>
                  <a:gd name="CY39" fmla="*/ 6991 h 16330"/>
                  <a:gd name="CX40" fmla="*/ 13686 w 21600"/>
                  <a:gd name="CY40" fmla="*/ 7250 h 16330"/>
                  <a:gd name="CX41" fmla="*/ 13323 w 21600"/>
                  <a:gd name="CY41" fmla="*/ 7509 h 16330"/>
                  <a:gd name="CX42" fmla="*/ 13375 w 21600"/>
                  <a:gd name="CY42" fmla="*/ 7820 h 16330"/>
                  <a:gd name="CX43" fmla="*/ 12960 w 21600"/>
                  <a:gd name="CY43" fmla="*/ 7923 h 16330"/>
                  <a:gd name="CX44" fmla="*/ 12338 w 21600"/>
                  <a:gd name="CY44" fmla="*/ 8182 h 16330"/>
                  <a:gd name="CX45" fmla="*/ 12234 w 21600"/>
                  <a:gd name="CY45" fmla="*/ 9114 h 16330"/>
                  <a:gd name="CX46" fmla="*/ 12649 w 21600"/>
                  <a:gd name="CY46" fmla="*/ 11082 h 16330"/>
                  <a:gd name="CX47" fmla="*/ 12908 w 21600"/>
                  <a:gd name="CY47" fmla="*/ 11341 h 16330"/>
                  <a:gd name="CX48" fmla="*/ 12804 w 21600"/>
                  <a:gd name="CY48" fmla="*/ 11600 h 16330"/>
                  <a:gd name="CX49" fmla="*/ 13686 w 21600"/>
                  <a:gd name="CY49" fmla="*/ 11548 h 16330"/>
                  <a:gd name="CX50" fmla="*/ 14826 w 21600"/>
                  <a:gd name="CY50" fmla="*/ 11496 h 16330"/>
                  <a:gd name="CX51" fmla="*/ 15604 w 21600"/>
                  <a:gd name="CY51" fmla="*/ 12118 h 16330"/>
                  <a:gd name="CX52" fmla="*/ 16485 w 21600"/>
                  <a:gd name="CY52" fmla="*/ 12014 h 16330"/>
                  <a:gd name="CX53" fmla="*/ 17315 w 21600"/>
                  <a:gd name="CY53" fmla="*/ 12014 h 16330"/>
                  <a:gd name="CX54" fmla="*/ 17937 w 21600"/>
                  <a:gd name="CY54" fmla="*/ 11962 h 16330"/>
                  <a:gd name="CX55" fmla="*/ 18403 w 21600"/>
                  <a:gd name="CY55" fmla="*/ 12273 h 16330"/>
                  <a:gd name="CX56" fmla="*/ 18766 w 21600"/>
                  <a:gd name="CY56" fmla="*/ 12946 h 16330"/>
                  <a:gd name="CX57" fmla="*/ 19336 w 21600"/>
                  <a:gd name="CY57" fmla="*/ 12946 h 16330"/>
                  <a:gd name="CX58" fmla="*/ 19492 w 21600"/>
                  <a:gd name="CY58" fmla="*/ 13361 h 16330"/>
                  <a:gd name="CX59" fmla="*/ 19388 w 21600"/>
                  <a:gd name="CY59" fmla="*/ 13775 h 16330"/>
                  <a:gd name="CX60" fmla="*/ 19544 w 21600"/>
                  <a:gd name="CY60" fmla="*/ 14086 h 16330"/>
                  <a:gd name="CX61" fmla="*/ 20321 w 21600"/>
                  <a:gd name="CY61" fmla="*/ 13982 h 16330"/>
                  <a:gd name="CX62" fmla="*/ 20477 w 21600"/>
                  <a:gd name="CY62" fmla="*/ 13361 h 16330"/>
                  <a:gd name="CX63" fmla="*/ 20788 w 21600"/>
                  <a:gd name="CY63" fmla="*/ 13982 h 16330"/>
                  <a:gd name="CX64" fmla="*/ 21462 w 21600"/>
                  <a:gd name="CY64" fmla="*/ 14603 h 16330"/>
                  <a:gd name="CX65" fmla="*/ 21600 w 21600"/>
                  <a:gd name="CY65" fmla="*/ 14983 h 16330"/>
                  <a:gd name="CX66" fmla="*/ 20719 w 21600"/>
                  <a:gd name="CY66" fmla="*/ 16330 h 16330"/>
                  <a:gd name="CX67" fmla="*/ 19958 w 21600"/>
                  <a:gd name="CY67" fmla="*/ 16312 h 16330"/>
                  <a:gd name="CX68" fmla="*/ 19025 w 21600"/>
                  <a:gd name="CY68" fmla="*/ 15846 h 16330"/>
                  <a:gd name="CX69" fmla="*/ 17850 w 21600"/>
                  <a:gd name="CY69" fmla="*/ 15587 h 16330"/>
                  <a:gd name="CX70" fmla="*/ 16900 w 21600"/>
                  <a:gd name="CY70" fmla="*/ 15277 h 16330"/>
                  <a:gd name="CX71" fmla="*/ 15604 w 21600"/>
                  <a:gd name="CY71" fmla="*/ 15225 h 16330"/>
                  <a:gd name="CX72" fmla="*/ 13789 w 21600"/>
                  <a:gd name="CY72" fmla="*/ 14034 h 16330"/>
                  <a:gd name="CX73" fmla="*/ 11267 w 21600"/>
                  <a:gd name="CY73" fmla="*/ 13361 h 16330"/>
                  <a:gd name="CX74" fmla="*/ 7690 w 21600"/>
                  <a:gd name="CY74" fmla="*/ 11479 h 16330"/>
                </a:gdLst>
                <a:ahLst/>
                <a:cxnLst>
                  <a:cxn ang="5400000">
                    <a:pos x="CX1" y="CY1"/>
                  </a:cxn>
                  <a:cxn ang="5400000">
                    <a:pos x="CX2" y="CY2"/>
                  </a:cxn>
                  <a:cxn ang="10800000">
                    <a:pos x="CX3" y="CY3"/>
                  </a:cxn>
                  <a:cxn ang="10800000">
                    <a:pos x="CX4" y="CY4"/>
                  </a:cxn>
                  <a:cxn ang="10800000">
                    <a:pos x="CX5" y="CY5"/>
                  </a:cxn>
                  <a:cxn ang="10800000">
                    <a:pos x="CX6" y="CY6"/>
                  </a:cxn>
                  <a:cxn ang="10800000">
                    <a:pos x="CX7" y="CY7"/>
                  </a:cxn>
                  <a:cxn ang="10800000">
                    <a:pos x="CX8" y="CY8"/>
                  </a:cxn>
                  <a:cxn ang="10800000">
                    <a:pos x="CX9" y="CY9"/>
                  </a:cxn>
                  <a:cxn ang="10800000">
                    <a:pos x="CX10" y="CY10"/>
                  </a:cxn>
                  <a:cxn ang="10800000">
                    <a:pos x="CX11" y="CY11"/>
                  </a:cxn>
                  <a:cxn ang="10800000">
                    <a:pos x="CX12" y="CY12"/>
                  </a:cxn>
                  <a:cxn ang="10800000">
                    <a:pos x="CX13" y="CY13"/>
                  </a:cxn>
                  <a:cxn ang="10800000">
                    <a:pos x="CX14" y="CY14"/>
                  </a:cxn>
                  <a:cxn ang="16200000">
                    <a:pos x="CX15" y="CY15"/>
                  </a:cxn>
                  <a:cxn ang="16200000">
                    <a:pos x="CX16" y="CY16"/>
                  </a:cxn>
                  <a:cxn ang="16200000">
                    <a:pos x="CX17" y="CY17"/>
                  </a:cxn>
                  <a:cxn ang="16200000">
                    <a:pos x="CX18" y="CY18"/>
                  </a:cxn>
                  <a:cxn ang="16200000">
                    <a:pos x="CX19" y="CY19"/>
                  </a:cxn>
                  <a:cxn ang="16200000">
                    <a:pos x="CX20" y="CY20"/>
                  </a:cxn>
                  <a:cxn ang="16200000">
                    <a:pos x="CX21" y="CY21"/>
                  </a:cxn>
                  <a:cxn ang="16200000">
                    <a:pos x="CX22" y="CY22"/>
                  </a:cxn>
                  <a:cxn ang="16200000">
                    <a:pos x="CX23" y="CY23"/>
                  </a:cxn>
                  <a:cxn ang="16200000">
                    <a:pos x="CX24" y="CY24"/>
                  </a:cxn>
                  <a:cxn ang="16200000">
                    <a:pos x="CX25" y="CY25"/>
                  </a:cxn>
                  <a:cxn ang="16200000">
                    <a:pos x="CX26" y="CY26"/>
                  </a:cxn>
                  <a:cxn ang="16200000">
                    <a:pos x="CX27" y="CY27"/>
                  </a:cxn>
                  <a:cxn ang="16200000">
                    <a:pos x="CX28" y="CY28"/>
                  </a:cxn>
                  <a:cxn ang="16200000">
                    <a:pos x="CX29" y="CY29"/>
                  </a:cxn>
                  <a:cxn ang="16200000">
                    <a:pos x="CX30" y="CY30"/>
                  </a:cxn>
                  <a:cxn ang="16200000">
                    <a:pos x="CX31" y="CY31"/>
                  </a:cxn>
                  <a:cxn ang="16200000">
                    <a:pos x="CX32" y="CY32"/>
                  </a:cxn>
                  <a:cxn ang="16200000">
                    <a:pos x="CX33" y="CY33"/>
                  </a:cxn>
                  <a:cxn ang="16200000">
                    <a:pos x="CX34" y="CY34"/>
                  </a:cxn>
                  <a:cxn ang="0">
                    <a:pos x="CX35" y="CY35"/>
                  </a:cxn>
                  <a:cxn ang="0">
                    <a:pos x="CX36" y="CY36"/>
                  </a:cxn>
                  <a:cxn ang="0">
                    <a:pos x="CX37" y="CY37"/>
                  </a:cxn>
                  <a:cxn ang="0">
                    <a:pos x="CX38" y="CY38"/>
                  </a:cxn>
                  <a:cxn ang="0">
                    <a:pos x="CX39" y="CY39"/>
                  </a:cxn>
                  <a:cxn ang="0">
                    <a:pos x="CX40" y="CY40"/>
                  </a:cxn>
                  <a:cxn ang="0">
                    <a:pos x="CX41" y="CY41"/>
                  </a:cxn>
                  <a:cxn ang="0">
                    <a:pos x="CX42" y="CY42"/>
                  </a:cxn>
                  <a:cxn ang="0">
                    <a:pos x="CX43" y="CY43"/>
                  </a:cxn>
                  <a:cxn ang="0">
                    <a:pos x="CX44" y="CY44"/>
                  </a:cxn>
                  <a:cxn ang="0">
                    <a:pos x="CX45" y="CY45"/>
                  </a:cxn>
                  <a:cxn ang="5400000">
                    <a:pos x="CX46" y="CY46"/>
                  </a:cxn>
                  <a:cxn ang="5400000">
                    <a:pos x="CX47" y="CY47"/>
                  </a:cxn>
                  <a:cxn ang="5400000">
                    <a:pos x="CX48" y="CY48"/>
                  </a:cxn>
                  <a:cxn ang="5400000">
                    <a:pos x="CX49" y="CY49"/>
                  </a:cxn>
                  <a:cxn ang="0">
                    <a:pos x="CX50" y="CY50"/>
                  </a:cxn>
                  <a:cxn ang="0">
                    <a:pos x="CX51" y="CY51"/>
                  </a:cxn>
                  <a:cxn ang="0">
                    <a:pos x="CX52" y="CY52"/>
                  </a:cxn>
                  <a:cxn ang="0">
                    <a:pos x="CX53" y="CY53"/>
                  </a:cxn>
                  <a:cxn ang="0">
                    <a:pos x="CX54" y="CY54"/>
                  </a:cxn>
                  <a:cxn ang="0">
                    <a:pos x="CX55" y="CY55"/>
                  </a:cxn>
                  <a:cxn ang="0">
                    <a:pos x="CX56" y="CY56"/>
                  </a:cxn>
                  <a:cxn ang="0">
                    <a:pos x="CX57" y="CY57"/>
                  </a:cxn>
                  <a:cxn ang="0">
                    <a:pos x="CX58" y="CY58"/>
                  </a:cxn>
                  <a:cxn ang="0">
                    <a:pos x="CX59" y="CY59"/>
                  </a:cxn>
                  <a:cxn ang="0">
                    <a:pos x="CX60" y="CY60"/>
                  </a:cxn>
                  <a:cxn ang="0">
                    <a:pos x="CX61" y="CY61"/>
                  </a:cxn>
                  <a:cxn ang="0">
                    <a:pos x="CX62" y="CY62"/>
                  </a:cxn>
                  <a:cxn ang="0">
                    <a:pos x="CX63" y="CY63"/>
                  </a:cxn>
                  <a:cxn ang="0">
                    <a:pos x="CX64" y="CY64"/>
                  </a:cxn>
                  <a:cxn ang="0">
                    <a:pos x="CX65" y="CY65"/>
                  </a:cxn>
                  <a:cxn ang="0">
                    <a:pos x="CX66" y="CY66"/>
                  </a:cxn>
                  <a:cxn ang="0">
                    <a:pos x="CX67" y="CY67"/>
                  </a:cxn>
                  <a:cxn ang="0">
                    <a:pos x="CX68" y="CY68"/>
                  </a:cxn>
                  <a:cxn ang="5400000">
                    <a:pos x="CX69" y="CY69"/>
                  </a:cxn>
                  <a:cxn ang="5400000">
                    <a:pos x="CX70" y="CY70"/>
                  </a:cxn>
                  <a:cxn ang="5400000">
                    <a:pos x="CX71" y="CY71"/>
                  </a:cxn>
                  <a:cxn ang="5400000">
                    <a:pos x="CX72" y="CY72"/>
                  </a:cxn>
                  <a:cxn ang="5400000">
                    <a:pos x="CX73" y="CY73"/>
                  </a:cxn>
                  <a:cxn ang="5400000">
                    <a:pos x="CX74" y="CY74"/>
                  </a:cxn>
                </a:cxnLst>
                <a:rect l="l" t="t" r="r" b="b"/>
                <a:pathLst>
                  <a:path w="1250" h="946">
                    <a:moveTo>
                      <a:pt x="445" y="665"/>
                    </a:moveTo>
                    <a:lnTo>
                      <a:pt x="240" y="582"/>
                    </a:lnTo>
                    <a:lnTo>
                      <a:pt x="51" y="501"/>
                    </a:lnTo>
                    <a:lnTo>
                      <a:pt x="0" y="477"/>
                    </a:lnTo>
                    <a:lnTo>
                      <a:pt x="30" y="429"/>
                    </a:lnTo>
                    <a:lnTo>
                      <a:pt x="27" y="366"/>
                    </a:lnTo>
                    <a:lnTo>
                      <a:pt x="69" y="336"/>
                    </a:lnTo>
                    <a:lnTo>
                      <a:pt x="135" y="372"/>
                    </a:lnTo>
                    <a:lnTo>
                      <a:pt x="195" y="372"/>
                    </a:lnTo>
                    <a:lnTo>
                      <a:pt x="213" y="306"/>
                    </a:lnTo>
                    <a:lnTo>
                      <a:pt x="246" y="243"/>
                    </a:lnTo>
                    <a:lnTo>
                      <a:pt x="264" y="219"/>
                    </a:lnTo>
                    <a:lnTo>
                      <a:pt x="270" y="159"/>
                    </a:lnTo>
                    <a:lnTo>
                      <a:pt x="294" y="141"/>
                    </a:lnTo>
                    <a:lnTo>
                      <a:pt x="321" y="102"/>
                    </a:lnTo>
                    <a:lnTo>
                      <a:pt x="360" y="87"/>
                    </a:lnTo>
                    <a:lnTo>
                      <a:pt x="372" y="54"/>
                    </a:lnTo>
                    <a:lnTo>
                      <a:pt x="426" y="39"/>
                    </a:lnTo>
                    <a:lnTo>
                      <a:pt x="489" y="0"/>
                    </a:lnTo>
                    <a:lnTo>
                      <a:pt x="540" y="0"/>
                    </a:lnTo>
                    <a:lnTo>
                      <a:pt x="537" y="15"/>
                    </a:lnTo>
                    <a:lnTo>
                      <a:pt x="564" y="48"/>
                    </a:lnTo>
                    <a:lnTo>
                      <a:pt x="600" y="66"/>
                    </a:lnTo>
                    <a:lnTo>
                      <a:pt x="639" y="60"/>
                    </a:lnTo>
                    <a:lnTo>
                      <a:pt x="693" y="99"/>
                    </a:lnTo>
                    <a:lnTo>
                      <a:pt x="693" y="135"/>
                    </a:lnTo>
                    <a:lnTo>
                      <a:pt x="717" y="159"/>
                    </a:lnTo>
                    <a:lnTo>
                      <a:pt x="762" y="177"/>
                    </a:lnTo>
                    <a:lnTo>
                      <a:pt x="768" y="195"/>
                    </a:lnTo>
                    <a:lnTo>
                      <a:pt x="750" y="213"/>
                    </a:lnTo>
                    <a:lnTo>
                      <a:pt x="756" y="246"/>
                    </a:lnTo>
                    <a:lnTo>
                      <a:pt x="798" y="267"/>
                    </a:lnTo>
                    <a:lnTo>
                      <a:pt x="813" y="270"/>
                    </a:lnTo>
                    <a:lnTo>
                      <a:pt x="825" y="297"/>
                    </a:lnTo>
                    <a:lnTo>
                      <a:pt x="825" y="357"/>
                    </a:lnTo>
                    <a:lnTo>
                      <a:pt x="819" y="387"/>
                    </a:lnTo>
                    <a:lnTo>
                      <a:pt x="795" y="396"/>
                    </a:lnTo>
                    <a:lnTo>
                      <a:pt x="792" y="405"/>
                    </a:lnTo>
                    <a:lnTo>
                      <a:pt x="792" y="420"/>
                    </a:lnTo>
                    <a:lnTo>
                      <a:pt x="771" y="435"/>
                    </a:lnTo>
                    <a:lnTo>
                      <a:pt x="774" y="453"/>
                    </a:lnTo>
                    <a:lnTo>
                      <a:pt x="750" y="459"/>
                    </a:lnTo>
                    <a:lnTo>
                      <a:pt x="714" y="474"/>
                    </a:lnTo>
                    <a:lnTo>
                      <a:pt x="708" y="528"/>
                    </a:lnTo>
                    <a:lnTo>
                      <a:pt x="732" y="642"/>
                    </a:lnTo>
                    <a:lnTo>
                      <a:pt x="747" y="657"/>
                    </a:lnTo>
                    <a:lnTo>
                      <a:pt x="741" y="672"/>
                    </a:lnTo>
                    <a:lnTo>
                      <a:pt x="792" y="669"/>
                    </a:lnTo>
                    <a:lnTo>
                      <a:pt x="858" y="666"/>
                    </a:lnTo>
                    <a:lnTo>
                      <a:pt x="903" y="702"/>
                    </a:lnTo>
                    <a:lnTo>
                      <a:pt x="954" y="696"/>
                    </a:lnTo>
                    <a:lnTo>
                      <a:pt x="1002" y="696"/>
                    </a:lnTo>
                    <a:lnTo>
                      <a:pt x="1038" y="693"/>
                    </a:lnTo>
                    <a:lnTo>
                      <a:pt x="1065" y="711"/>
                    </a:lnTo>
                    <a:lnTo>
                      <a:pt x="1086" y="750"/>
                    </a:lnTo>
                    <a:lnTo>
                      <a:pt x="1119" y="750"/>
                    </a:lnTo>
                    <a:lnTo>
                      <a:pt x="1128" y="774"/>
                    </a:lnTo>
                    <a:lnTo>
                      <a:pt x="1122" y="798"/>
                    </a:lnTo>
                    <a:lnTo>
                      <a:pt x="1131" y="816"/>
                    </a:lnTo>
                    <a:lnTo>
                      <a:pt x="1176" y="810"/>
                    </a:lnTo>
                    <a:lnTo>
                      <a:pt x="1185" y="774"/>
                    </a:lnTo>
                    <a:lnTo>
                      <a:pt x="1203" y="810"/>
                    </a:lnTo>
                    <a:lnTo>
                      <a:pt x="1242" y="846"/>
                    </a:lnTo>
                    <a:lnTo>
                      <a:pt x="1250" y="868"/>
                    </a:lnTo>
                    <a:lnTo>
                      <a:pt x="1199" y="946"/>
                    </a:lnTo>
                    <a:lnTo>
                      <a:pt x="1155" y="945"/>
                    </a:lnTo>
                    <a:lnTo>
                      <a:pt x="1101" y="918"/>
                    </a:lnTo>
                    <a:lnTo>
                      <a:pt x="1033" y="903"/>
                    </a:lnTo>
                    <a:lnTo>
                      <a:pt x="978" y="885"/>
                    </a:lnTo>
                    <a:lnTo>
                      <a:pt x="903" y="882"/>
                    </a:lnTo>
                    <a:lnTo>
                      <a:pt x="798" y="813"/>
                    </a:lnTo>
                    <a:lnTo>
                      <a:pt x="652" y="774"/>
                    </a:lnTo>
                    <a:lnTo>
                      <a:pt x="445" y="665"/>
                    </a:lnTo>
                    <a:close/>
                  </a:path>
                </a:pathLst>
              </a:custGeom>
              <a:solidFill>
                <a:srgbClr val="FFA6A6"/>
              </a:solidFill>
              <a:ln w="3175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72" name="図形 57"/>
              <p:cNvSpPr/>
              <p:nvPr/>
            </p:nvSpPr>
            <p:spPr>
              <a:xfrm>
                <a:off x="7316" y="10548"/>
                <a:ext cx="82" cy="52"/>
              </a:xfrm>
              <a:custGeom>
                <a:avLst/>
                <a:gdLst>
                  <a:gd name="CX1" fmla="*/ 16068 w 21600"/>
                  <a:gd name="CY1" fmla="*/ 0 h 13745"/>
                  <a:gd name="CX2" fmla="*/ 16068 w 21600"/>
                  <a:gd name="CY2" fmla="*/ 0 h 13745"/>
                  <a:gd name="CX3" fmla="*/ 1844 w 21600"/>
                  <a:gd name="CY3" fmla="*/ 7930 h 13745"/>
                  <a:gd name="CX4" fmla="*/ 5005 w 21600"/>
                  <a:gd name="CY4" fmla="*/ 11102 h 13745"/>
                  <a:gd name="CX5" fmla="*/ 12907 w 21600"/>
                  <a:gd name="CY5" fmla="*/ 11102 h 13745"/>
                  <a:gd name="CX6" fmla="*/ 16859 w 21600"/>
                  <a:gd name="CY6" fmla="*/ 13481 h 13745"/>
                  <a:gd name="CX7" fmla="*/ 21600 w 21600"/>
                  <a:gd name="CY7" fmla="*/ 8723 h 13745"/>
                  <a:gd name="CX8" fmla="*/ 16068 w 21600"/>
                  <a:gd name="CY8" fmla="*/ 0 h 13745"/>
                </a:gdLst>
                <a:ahLst/>
                <a:cxnLst>
                  <a:cxn ang="16200000">
                    <a:pos x="CX1" y="CY1"/>
                  </a:cxn>
                  <a:cxn ang="16200000">
                    <a:pos x="CX2" y="CY2"/>
                  </a:cxn>
                  <a:cxn ang="10800000">
                    <a:pos x="CX3" y="CY3"/>
                  </a:cxn>
                  <a:cxn ang="10800000">
                    <a:pos x="CX4" y="CY4"/>
                  </a:cxn>
                  <a:cxn ang="5400000">
                    <a:pos x="CX5" y="CY5"/>
                  </a:cxn>
                  <a:cxn ang="5400000">
                    <a:pos x="CX6" y="CY6"/>
                  </a:cxn>
                  <a:cxn ang="0">
                    <a:pos x="CX7" y="CY7"/>
                  </a:cxn>
                  <a:cxn ang="16200000">
                    <a:pos x="CX8" y="CY8"/>
                  </a:cxn>
                </a:cxnLst>
                <a:rect l="l" t="t" r="r" b="b"/>
                <a:pathLst>
                  <a:path w="82" h="52">
                    <a:moveTo>
                      <a:pt x="61" y="0"/>
                    </a:moveTo>
                    <a:cubicBezTo>
                      <a:pt x="52" y="0"/>
                      <a:pt x="13" y="23"/>
                      <a:pt x="7" y="30"/>
                    </a:cubicBezTo>
                    <a:cubicBezTo>
                      <a:pt x="0" y="37"/>
                      <a:pt x="12" y="40"/>
                      <a:pt x="19" y="42"/>
                    </a:cubicBezTo>
                    <a:cubicBezTo>
                      <a:pt x="26" y="44"/>
                      <a:pt x="42" y="41"/>
                      <a:pt x="49" y="42"/>
                    </a:cubicBezTo>
                    <a:cubicBezTo>
                      <a:pt x="56" y="43"/>
                      <a:pt x="59" y="52"/>
                      <a:pt x="64" y="51"/>
                    </a:cubicBezTo>
                    <a:cubicBezTo>
                      <a:pt x="69" y="50"/>
                      <a:pt x="82" y="41"/>
                      <a:pt x="82" y="33"/>
                    </a:cubicBezTo>
                    <a:cubicBezTo>
                      <a:pt x="82" y="25"/>
                      <a:pt x="70" y="0"/>
                      <a:pt x="61" y="0"/>
                    </a:cubicBezTo>
                    <a:close/>
                  </a:path>
                </a:pathLst>
              </a:custGeom>
              <a:solidFill>
                <a:srgbClr val="FFA6A6"/>
              </a:solidFill>
              <a:ln w="3175">
                <a:solidFill>
                  <a:srgbClr val="000000"/>
                </a:solidFill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1173" name="図形 58"/>
            <p:cNvGrpSpPr/>
            <p:nvPr/>
          </p:nvGrpSpPr>
          <p:grpSpPr>
            <a:xfrm>
              <a:off x="8145462" y="3103562"/>
              <a:ext cx="819150" cy="723900"/>
              <a:chOff x="13665" y="6030"/>
              <a:chExt cx="1290" cy="1140"/>
            </a:xfrm>
          </p:grpSpPr>
          <p:sp>
            <p:nvSpPr>
              <p:cNvPr id="1174" name="図形 59"/>
              <p:cNvSpPr>
                <a:spLocks noChangeAspect="1"/>
              </p:cNvSpPr>
              <p:nvPr/>
            </p:nvSpPr>
            <p:spPr>
              <a:xfrm>
                <a:off x="13665" y="6030"/>
                <a:ext cx="642" cy="1137"/>
              </a:xfrm>
              <a:custGeom>
                <a:avLst/>
                <a:gdLst>
                  <a:gd name="CX1" fmla="*/ 6157 w 12200"/>
                  <a:gd name="CY1" fmla="*/ 15958 h 21600"/>
                  <a:gd name="CX2" fmla="*/ 6157 w 12200"/>
                  <a:gd name="CY2" fmla="*/ 15958 h 21600"/>
                  <a:gd name="CX3" fmla="*/ 6214 w 12200"/>
                  <a:gd name="CY3" fmla="*/ 17326 h 21600"/>
                  <a:gd name="CX4" fmla="*/ 6955 w 12200"/>
                  <a:gd name="CY4" fmla="*/ 17440 h 21600"/>
                  <a:gd name="CX5" fmla="*/ 7012 w 12200"/>
                  <a:gd name="CY5" fmla="*/ 17782 h 21600"/>
                  <a:gd name="CX6" fmla="*/ 7583 w 12200"/>
                  <a:gd name="CY6" fmla="*/ 17668 h 21600"/>
                  <a:gd name="CX7" fmla="*/ 7925 w 12200"/>
                  <a:gd name="CY7" fmla="*/ 16984 h 21600"/>
                  <a:gd name="CX8" fmla="*/ 8381 w 12200"/>
                  <a:gd name="CY8" fmla="*/ 17326 h 21600"/>
                  <a:gd name="CX9" fmla="*/ 9635 w 12200"/>
                  <a:gd name="CY9" fmla="*/ 17155 h 21600"/>
                  <a:gd name="CX10" fmla="*/ 10091 w 12200"/>
                  <a:gd name="CY10" fmla="*/ 17839 h 21600"/>
                  <a:gd name="CX11" fmla="*/ 10319 w 12200"/>
                  <a:gd name="CY11" fmla="*/ 18351 h 21600"/>
                  <a:gd name="CX12" fmla="*/ 10262 w 12200"/>
                  <a:gd name="CY12" fmla="*/ 18807 h 21600"/>
                  <a:gd name="CX13" fmla="*/ 10205 w 12200"/>
                  <a:gd name="CY13" fmla="*/ 20232 h 21600"/>
                  <a:gd name="CX14" fmla="*/ 9863 w 12200"/>
                  <a:gd name="CY14" fmla="*/ 20232 h 21600"/>
                  <a:gd name="CX15" fmla="*/ 9350 w 12200"/>
                  <a:gd name="CY15" fmla="*/ 19662 h 21600"/>
                  <a:gd name="CX16" fmla="*/ 8951 w 12200"/>
                  <a:gd name="CY16" fmla="*/ 19605 h 21600"/>
                  <a:gd name="CX17" fmla="*/ 7697 w 12200"/>
                  <a:gd name="CY17" fmla="*/ 20574 h 21600"/>
                  <a:gd name="CX18" fmla="*/ 7069 w 12200"/>
                  <a:gd name="CY18" fmla="*/ 20688 h 21600"/>
                  <a:gd name="CX19" fmla="*/ 6898 w 12200"/>
                  <a:gd name="CY19" fmla="*/ 21486 h 21600"/>
                  <a:gd name="CX20" fmla="*/ 6100 w 12200"/>
                  <a:gd name="CY20" fmla="*/ 21600 h 21600"/>
                  <a:gd name="CX21" fmla="*/ 5587 w 12200"/>
                  <a:gd name="CY21" fmla="*/ 21087 h 21600"/>
                  <a:gd name="CX22" fmla="*/ 3820 w 12200"/>
                  <a:gd name="CY22" fmla="*/ 20745 h 21600"/>
                  <a:gd name="CX23" fmla="*/ 2680 w 12200"/>
                  <a:gd name="CY23" fmla="*/ 20346 h 21600"/>
                  <a:gd name="CX24" fmla="*/ 2052 w 12200"/>
                  <a:gd name="CY24" fmla="*/ 20004 h 21600"/>
                  <a:gd name="CX25" fmla="*/ 1425 w 12200"/>
                  <a:gd name="CY25" fmla="*/ 19206 h 21600"/>
                  <a:gd name="CX26" fmla="*/ 741 w 12200"/>
                  <a:gd name="CY26" fmla="*/ 17896 h 21600"/>
                  <a:gd name="CX27" fmla="*/ 684 w 12200"/>
                  <a:gd name="CY27" fmla="*/ 16870 h 21600"/>
                  <a:gd name="CX28" fmla="*/ 1482 w 12200"/>
                  <a:gd name="CY28" fmla="*/ 16072 h 21600"/>
                  <a:gd name="CX29" fmla="*/ 1995 w 12200"/>
                  <a:gd name="CY29" fmla="*/ 15616 h 21600"/>
                  <a:gd name="CX30" fmla="*/ 1653 w 12200"/>
                  <a:gd name="CY30" fmla="*/ 14818 h 21600"/>
                  <a:gd name="CX31" fmla="*/ 1026 w 12200"/>
                  <a:gd name="CY31" fmla="*/ 14704 h 21600"/>
                  <a:gd name="CX32" fmla="*/ 342 w 12200"/>
                  <a:gd name="CY32" fmla="*/ 13906 h 21600"/>
                  <a:gd name="CX33" fmla="*/ 57 w 12200"/>
                  <a:gd name="CY33" fmla="*/ 12196 h 21600"/>
                  <a:gd name="CX34" fmla="*/ 342 w 12200"/>
                  <a:gd name="CY34" fmla="*/ 11284 h 21600"/>
                  <a:gd name="CX35" fmla="*/ 0 w 12200"/>
                  <a:gd name="CY35" fmla="*/ 10430 h 21600"/>
                  <a:gd name="CX36" fmla="*/ 912 w 12200"/>
                  <a:gd name="CY36" fmla="*/ 8663 h 21600"/>
                  <a:gd name="CX37" fmla="*/ 1140 w 12200"/>
                  <a:gd name="CY37" fmla="*/ 7808 h 21600"/>
                  <a:gd name="CX38" fmla="*/ 1254 w 12200"/>
                  <a:gd name="CY38" fmla="*/ 7067 h 21600"/>
                  <a:gd name="CX39" fmla="*/ 1026 w 12200"/>
                  <a:gd name="CY39" fmla="*/ 5585 h 21600"/>
                  <a:gd name="CX40" fmla="*/ 1710 w 12200"/>
                  <a:gd name="CY40" fmla="*/ 5471 h 21600"/>
                  <a:gd name="CX41" fmla="*/ 2337 w 12200"/>
                  <a:gd name="CY41" fmla="*/ 4901 h 21600"/>
                  <a:gd name="CX42" fmla="*/ 1596 w 12200"/>
                  <a:gd name="CY42" fmla="*/ 3932 h 21600"/>
                  <a:gd name="CX43" fmla="*/ 1596 w 12200"/>
                  <a:gd name="CY43" fmla="*/ 3192 h 21600"/>
                  <a:gd name="CX44" fmla="*/ 798 w 12200"/>
                  <a:gd name="CY44" fmla="*/ 2337 h 21600"/>
                  <a:gd name="CX45" fmla="*/ 741 w 12200"/>
                  <a:gd name="CY45" fmla="*/ 1938 h 21600"/>
                  <a:gd name="CX46" fmla="*/ 798 w 12200"/>
                  <a:gd name="CY46" fmla="*/ 1539 h 21600"/>
                  <a:gd name="CX47" fmla="*/ 342 w 12200"/>
                  <a:gd name="CY47" fmla="*/ 741 h 21600"/>
                  <a:gd name="CX48" fmla="*/ 285 w 12200"/>
                  <a:gd name="CY48" fmla="*/ 171 h 21600"/>
                  <a:gd name="CX49" fmla="*/ 684 w 12200"/>
                  <a:gd name="CY49" fmla="*/ 114 h 21600"/>
                  <a:gd name="CX50" fmla="*/ 1083 w 12200"/>
                  <a:gd name="CY50" fmla="*/ 0 h 21600"/>
                  <a:gd name="CX51" fmla="*/ 3079 w 12200"/>
                  <a:gd name="CY51" fmla="*/ 627 h 21600"/>
                  <a:gd name="CX52" fmla="*/ 3649 w 12200"/>
                  <a:gd name="CY52" fmla="*/ 1026 h 21600"/>
                  <a:gd name="CX53" fmla="*/ 4561 w 12200"/>
                  <a:gd name="CY53" fmla="*/ 1083 h 21600"/>
                  <a:gd name="CX54" fmla="*/ 6157 w 12200"/>
                  <a:gd name="CY54" fmla="*/ 1311 h 21600"/>
                  <a:gd name="CX55" fmla="*/ 7069 w 12200"/>
                  <a:gd name="CY55" fmla="*/ 1995 h 21600"/>
                  <a:gd name="CX56" fmla="*/ 8495 w 12200"/>
                  <a:gd name="CY56" fmla="*/ 2223 h 21600"/>
                  <a:gd name="CX57" fmla="*/ 9749 w 12200"/>
                  <a:gd name="CY57" fmla="*/ 2109 h 21600"/>
                  <a:gd name="CX58" fmla="*/ 11117 w 12200"/>
                  <a:gd name="CY58" fmla="*/ 2052 h 21600"/>
                  <a:gd name="CX59" fmla="*/ 12143 w 12200"/>
                  <a:gd name="CY59" fmla="*/ 2166 h 21600"/>
                  <a:gd name="CX60" fmla="*/ 12200 w 12200"/>
                  <a:gd name="CY60" fmla="*/ 3704 h 21600"/>
                  <a:gd name="CX61" fmla="*/ 11003 w 12200"/>
                  <a:gd name="CY61" fmla="*/ 5015 h 21600"/>
                  <a:gd name="CX62" fmla="*/ 10376 w 12200"/>
                  <a:gd name="CY62" fmla="*/ 6269 h 21600"/>
                  <a:gd name="CX63" fmla="*/ 9578 w 12200"/>
                  <a:gd name="CY63" fmla="*/ 6554 h 21600"/>
                  <a:gd name="CX64" fmla="*/ 8951 w 12200"/>
                  <a:gd name="CY64" fmla="*/ 7466 h 21600"/>
                  <a:gd name="CX65" fmla="*/ 8894 w 12200"/>
                  <a:gd name="CY65" fmla="*/ 7922 h 21600"/>
                  <a:gd name="CX66" fmla="*/ 7526 w 12200"/>
                  <a:gd name="CY66" fmla="*/ 9233 h 21600"/>
                  <a:gd name="CX67" fmla="*/ 6841 w 12200"/>
                  <a:gd name="CY67" fmla="*/ 9575 h 21600"/>
                  <a:gd name="CX68" fmla="*/ 6784 w 12200"/>
                  <a:gd name="CY68" fmla="*/ 10487 h 21600"/>
                  <a:gd name="CX69" fmla="*/ 7640 w 12200"/>
                  <a:gd name="CY69" fmla="*/ 10942 h 21600"/>
                  <a:gd name="CX70" fmla="*/ 7640 w 12200"/>
                  <a:gd name="CY70" fmla="*/ 11227 h 21600"/>
                  <a:gd name="CX71" fmla="*/ 7640 w 12200"/>
                  <a:gd name="CY71" fmla="*/ 11626 h 21600"/>
                  <a:gd name="CX72" fmla="*/ 6784 w 12200"/>
                  <a:gd name="CY72" fmla="*/ 12025 h 21600"/>
                  <a:gd name="CX73" fmla="*/ 6727 w 12200"/>
                  <a:gd name="CY73" fmla="*/ 12880 h 21600"/>
                  <a:gd name="CX74" fmla="*/ 7354 w 12200"/>
                  <a:gd name="CY74" fmla="*/ 13564 h 21600"/>
                  <a:gd name="CX75" fmla="*/ 7297 w 12200"/>
                  <a:gd name="CY75" fmla="*/ 14134 h 21600"/>
                  <a:gd name="CX76" fmla="*/ 6784 w 12200"/>
                  <a:gd name="CY76" fmla="*/ 14533 h 21600"/>
                  <a:gd name="CX77" fmla="*/ 6784 w 12200"/>
                  <a:gd name="CY77" fmla="*/ 15388 h 21600"/>
                  <a:gd name="CX78" fmla="*/ 6157 w 12200"/>
                  <a:gd name="CY78" fmla="*/ 15958 h 21600"/>
                </a:gdLst>
                <a:ahLst/>
                <a:cxnLst>
                  <a:cxn ang="5400000">
                    <a:pos x="CX1" y="CY1"/>
                  </a:cxn>
                  <a:cxn ang="5400000">
                    <a:pos x="CX2" y="CY2"/>
                  </a:cxn>
                  <a:cxn ang="5400000">
                    <a:pos x="CX3" y="CY3"/>
                  </a:cxn>
                  <a:cxn ang="5400000">
                    <a:pos x="CX4" y="CY4"/>
                  </a:cxn>
                  <a:cxn ang="5400000">
                    <a:pos x="CX5" y="CY5"/>
                  </a:cxn>
                  <a:cxn ang="5400000">
                    <a:pos x="CX6" y="CY6"/>
                  </a:cxn>
                  <a:cxn ang="5400000">
                    <a:pos x="CX7" y="CY7"/>
                  </a:cxn>
                  <a:cxn ang="5400000">
                    <a:pos x="CX8" y="CY8"/>
                  </a:cxn>
                  <a:cxn ang="5400000">
                    <a:pos x="CX9" y="CY9"/>
                  </a:cxn>
                  <a:cxn ang="5400000">
                    <a:pos x="CX10" y="CY10"/>
                  </a:cxn>
                  <a:cxn ang="5400000">
                    <a:pos x="CX11" y="CY11"/>
                  </a:cxn>
                  <a:cxn ang="5400000">
                    <a:pos x="CX12" y="CY12"/>
                  </a:cxn>
                  <a:cxn ang="5400000">
                    <a:pos x="CX13" y="CY13"/>
                  </a:cxn>
                  <a:cxn ang="5400000">
                    <a:pos x="CX14" y="CY14"/>
                  </a:cxn>
                  <a:cxn ang="5400000">
                    <a:pos x="CX15" y="CY15"/>
                  </a:cxn>
                  <a:cxn ang="5400000">
                    <a:pos x="CX16" y="CY16"/>
                  </a:cxn>
                  <a:cxn ang="5400000">
                    <a:pos x="CX17" y="CY17"/>
                  </a:cxn>
                  <a:cxn ang="5400000">
                    <a:pos x="CX18" y="CY18"/>
                  </a:cxn>
                  <a:cxn ang="5400000">
                    <a:pos x="CX19" y="CY19"/>
                  </a:cxn>
                  <a:cxn ang="5400000">
                    <a:pos x="CX20" y="CY20"/>
                  </a:cxn>
                  <a:cxn ang="5400000">
                    <a:pos x="CX21" y="CY21"/>
                  </a:cxn>
                  <a:cxn ang="5400000">
                    <a:pos x="CX22" y="CY22"/>
                  </a:cxn>
                  <a:cxn ang="5400000">
                    <a:pos x="CX23" y="CY23"/>
                  </a:cxn>
                  <a:cxn ang="5400000">
                    <a:pos x="CX24" y="CY24"/>
                  </a:cxn>
                  <a:cxn ang="5400000">
                    <a:pos x="CX25" y="CY25"/>
                  </a:cxn>
                  <a:cxn ang="5400000">
                    <a:pos x="CX26" y="CY26"/>
                  </a:cxn>
                  <a:cxn ang="5400000">
                    <a:pos x="CX27" y="CY27"/>
                  </a:cxn>
                  <a:cxn ang="5400000">
                    <a:pos x="CX28" y="CY28"/>
                  </a:cxn>
                  <a:cxn ang="5400000">
                    <a:pos x="CX29" y="CY29"/>
                  </a:cxn>
                  <a:cxn ang="10800000">
                    <a:pos x="CX30" y="CY30"/>
                  </a:cxn>
                  <a:cxn ang="10800000">
                    <a:pos x="CX31" y="CY31"/>
                  </a:cxn>
                  <a:cxn ang="10800000">
                    <a:pos x="CX32" y="CY32"/>
                  </a:cxn>
                  <a:cxn ang="10800000">
                    <a:pos x="CX33" y="CY33"/>
                  </a:cxn>
                  <a:cxn ang="10800000">
                    <a:pos x="CX34" y="CY34"/>
                  </a:cxn>
                  <a:cxn ang="10800000">
                    <a:pos x="CX35" y="CY35"/>
                  </a:cxn>
                  <a:cxn ang="10800000">
                    <a:pos x="CX36" y="CY36"/>
                  </a:cxn>
                  <a:cxn ang="10800000">
                    <a:pos x="CX37" y="CY37"/>
                  </a:cxn>
                  <a:cxn ang="10800000">
                    <a:pos x="CX38" y="CY38"/>
                  </a:cxn>
                  <a:cxn ang="16200000">
                    <a:pos x="CX39" y="CY39"/>
                  </a:cxn>
                  <a:cxn ang="16200000">
                    <a:pos x="CX40" y="CY40"/>
                  </a:cxn>
                  <a:cxn ang="16200000">
                    <a:pos x="CX41" y="CY41"/>
                  </a:cxn>
                  <a:cxn ang="16200000">
                    <a:pos x="CX42" y="CY42"/>
                  </a:cxn>
                  <a:cxn ang="16200000">
                    <a:pos x="CX43" y="CY43"/>
                  </a:cxn>
                  <a:cxn ang="16200000">
                    <a:pos x="CX44" y="CY44"/>
                  </a:cxn>
                  <a:cxn ang="16200000">
                    <a:pos x="CX45" y="CY45"/>
                  </a:cxn>
                  <a:cxn ang="16200000">
                    <a:pos x="CX46" y="CY46"/>
                  </a:cxn>
                  <a:cxn ang="16200000">
                    <a:pos x="CX47" y="CY47"/>
                  </a:cxn>
                  <a:cxn ang="16200000">
                    <a:pos x="CX48" y="CY48"/>
                  </a:cxn>
                  <a:cxn ang="16200000">
                    <a:pos x="CX49" y="CY49"/>
                  </a:cxn>
                  <a:cxn ang="16200000">
                    <a:pos x="CX50" y="CY50"/>
                  </a:cxn>
                  <a:cxn ang="16200000">
                    <a:pos x="CX51" y="CY51"/>
                  </a:cxn>
                  <a:cxn ang="16200000">
                    <a:pos x="CX52" y="CY52"/>
                  </a:cxn>
                  <a:cxn ang="16200000">
                    <a:pos x="CX53" y="CY53"/>
                  </a:cxn>
                  <a:cxn ang="16200000">
                    <a:pos x="CX54" y="CY54"/>
                  </a:cxn>
                  <a:cxn ang="16200000">
                    <a:pos x="CX55" y="CY55"/>
                  </a:cxn>
                  <a:cxn ang="16200000">
                    <a:pos x="CX56" y="CY56"/>
                  </a:cxn>
                  <a:cxn ang="16200000">
                    <a:pos x="CX57" y="CY57"/>
                  </a:cxn>
                  <a:cxn ang="16200000">
                    <a:pos x="CX58" y="CY58"/>
                  </a:cxn>
                  <a:cxn ang="16200000">
                    <a:pos x="CX59" y="CY59"/>
                  </a:cxn>
                  <a:cxn ang="16200000">
                    <a:pos x="CX60" y="CY60"/>
                  </a:cxn>
                  <a:cxn ang="16200000">
                    <a:pos x="CX61" y="CY61"/>
                  </a:cxn>
                  <a:cxn ang="16200000">
                    <a:pos x="CX62" y="CY62"/>
                  </a:cxn>
                  <a:cxn ang="16200000">
                    <a:pos x="CX63" y="CY63"/>
                  </a:cxn>
                  <a:cxn ang="16200000">
                    <a:pos x="CX64" y="CY64"/>
                  </a:cxn>
                  <a:cxn ang="16200000">
                    <a:pos x="CX65" y="CY65"/>
                  </a:cxn>
                  <a:cxn ang="16200000">
                    <a:pos x="CX66" y="CY66"/>
                  </a:cxn>
                  <a:cxn ang="16200000">
                    <a:pos x="CX67" y="CY67"/>
                  </a:cxn>
                  <a:cxn ang="0">
                    <a:pos x="CX68" y="CY68"/>
                  </a:cxn>
                  <a:cxn ang="0">
                    <a:pos x="CX69" y="CY69"/>
                  </a:cxn>
                  <a:cxn ang="0">
                    <a:pos x="CX70" y="CY70"/>
                  </a:cxn>
                  <a:cxn ang="0">
                    <a:pos x="CX71" y="CY71"/>
                  </a:cxn>
                  <a:cxn ang="5400000">
                    <a:pos x="CX72" y="CY72"/>
                  </a:cxn>
                  <a:cxn ang="5400000">
                    <a:pos x="CX73" y="CY73"/>
                  </a:cxn>
                  <a:cxn ang="5400000">
                    <a:pos x="CX74" y="CY74"/>
                  </a:cxn>
                  <a:cxn ang="5400000">
                    <a:pos x="CX75" y="CY75"/>
                  </a:cxn>
                  <a:cxn ang="5400000">
                    <a:pos x="CX76" y="CY76"/>
                  </a:cxn>
                  <a:cxn ang="5400000">
                    <a:pos x="CX77" y="CY77"/>
                  </a:cxn>
                  <a:cxn ang="5400000">
                    <a:pos x="CX78" y="CY78"/>
                  </a:cxn>
                </a:cxnLst>
                <a:rect l="l" t="t" r="r" b="b"/>
                <a:pathLst>
                  <a:path w="642" h="1137">
                    <a:moveTo>
                      <a:pt x="324" y="840"/>
                    </a:moveTo>
                    <a:lnTo>
                      <a:pt x="327" y="912"/>
                    </a:lnTo>
                    <a:lnTo>
                      <a:pt x="366" y="918"/>
                    </a:lnTo>
                    <a:lnTo>
                      <a:pt x="369" y="936"/>
                    </a:lnTo>
                    <a:lnTo>
                      <a:pt x="399" y="930"/>
                    </a:lnTo>
                    <a:lnTo>
                      <a:pt x="417" y="894"/>
                    </a:lnTo>
                    <a:lnTo>
                      <a:pt x="441" y="912"/>
                    </a:lnTo>
                    <a:lnTo>
                      <a:pt x="507" y="903"/>
                    </a:lnTo>
                    <a:lnTo>
                      <a:pt x="531" y="939"/>
                    </a:lnTo>
                    <a:lnTo>
                      <a:pt x="543" y="966"/>
                    </a:lnTo>
                    <a:lnTo>
                      <a:pt x="540" y="990"/>
                    </a:lnTo>
                    <a:lnTo>
                      <a:pt x="537" y="1065"/>
                    </a:lnTo>
                    <a:lnTo>
                      <a:pt x="519" y="1065"/>
                    </a:lnTo>
                    <a:lnTo>
                      <a:pt x="492" y="1035"/>
                    </a:lnTo>
                    <a:lnTo>
                      <a:pt x="471" y="1032"/>
                    </a:lnTo>
                    <a:lnTo>
                      <a:pt x="405" y="1083"/>
                    </a:lnTo>
                    <a:lnTo>
                      <a:pt x="372" y="1089"/>
                    </a:lnTo>
                    <a:lnTo>
                      <a:pt x="363" y="1131"/>
                    </a:lnTo>
                    <a:lnTo>
                      <a:pt x="321" y="1137"/>
                    </a:lnTo>
                    <a:lnTo>
                      <a:pt x="294" y="1110"/>
                    </a:lnTo>
                    <a:lnTo>
                      <a:pt x="201" y="1092"/>
                    </a:lnTo>
                    <a:lnTo>
                      <a:pt x="141" y="1071"/>
                    </a:lnTo>
                    <a:lnTo>
                      <a:pt x="108" y="1053"/>
                    </a:lnTo>
                    <a:lnTo>
                      <a:pt x="75" y="1011"/>
                    </a:lnTo>
                    <a:lnTo>
                      <a:pt x="39" y="942"/>
                    </a:lnTo>
                    <a:lnTo>
                      <a:pt x="36" y="888"/>
                    </a:lnTo>
                    <a:lnTo>
                      <a:pt x="78" y="846"/>
                    </a:lnTo>
                    <a:lnTo>
                      <a:pt x="105" y="822"/>
                    </a:lnTo>
                    <a:lnTo>
                      <a:pt x="87" y="780"/>
                    </a:lnTo>
                    <a:lnTo>
                      <a:pt x="54" y="774"/>
                    </a:lnTo>
                    <a:lnTo>
                      <a:pt x="18" y="732"/>
                    </a:lnTo>
                    <a:lnTo>
                      <a:pt x="3" y="642"/>
                    </a:lnTo>
                    <a:lnTo>
                      <a:pt x="18" y="594"/>
                    </a:lnTo>
                    <a:lnTo>
                      <a:pt x="0" y="549"/>
                    </a:lnTo>
                    <a:lnTo>
                      <a:pt x="48" y="456"/>
                    </a:lnTo>
                    <a:lnTo>
                      <a:pt x="60" y="411"/>
                    </a:lnTo>
                    <a:lnTo>
                      <a:pt x="66" y="372"/>
                    </a:lnTo>
                    <a:lnTo>
                      <a:pt x="54" y="294"/>
                    </a:lnTo>
                    <a:lnTo>
                      <a:pt x="90" y="288"/>
                    </a:lnTo>
                    <a:lnTo>
                      <a:pt x="123" y="258"/>
                    </a:lnTo>
                    <a:lnTo>
                      <a:pt x="84" y="207"/>
                    </a:lnTo>
                    <a:lnTo>
                      <a:pt x="84" y="168"/>
                    </a:lnTo>
                    <a:lnTo>
                      <a:pt x="42" y="123"/>
                    </a:lnTo>
                    <a:lnTo>
                      <a:pt x="39" y="102"/>
                    </a:lnTo>
                    <a:lnTo>
                      <a:pt x="42" y="81"/>
                    </a:lnTo>
                    <a:lnTo>
                      <a:pt x="18" y="39"/>
                    </a:lnTo>
                    <a:lnTo>
                      <a:pt x="15" y="9"/>
                    </a:lnTo>
                    <a:lnTo>
                      <a:pt x="36" y="6"/>
                    </a:lnTo>
                    <a:lnTo>
                      <a:pt x="57" y="0"/>
                    </a:lnTo>
                    <a:lnTo>
                      <a:pt x="162" y="33"/>
                    </a:lnTo>
                    <a:lnTo>
                      <a:pt x="192" y="54"/>
                    </a:lnTo>
                    <a:lnTo>
                      <a:pt x="240" y="57"/>
                    </a:lnTo>
                    <a:lnTo>
                      <a:pt x="324" y="69"/>
                    </a:lnTo>
                    <a:lnTo>
                      <a:pt x="372" y="105"/>
                    </a:lnTo>
                    <a:lnTo>
                      <a:pt x="447" y="117"/>
                    </a:lnTo>
                    <a:lnTo>
                      <a:pt x="513" y="111"/>
                    </a:lnTo>
                    <a:lnTo>
                      <a:pt x="585" y="108"/>
                    </a:lnTo>
                    <a:lnTo>
                      <a:pt x="639" y="114"/>
                    </a:lnTo>
                    <a:lnTo>
                      <a:pt x="642" y="195"/>
                    </a:lnTo>
                    <a:lnTo>
                      <a:pt x="579" y="264"/>
                    </a:lnTo>
                    <a:lnTo>
                      <a:pt x="546" y="330"/>
                    </a:lnTo>
                    <a:lnTo>
                      <a:pt x="504" y="345"/>
                    </a:lnTo>
                    <a:lnTo>
                      <a:pt x="471" y="393"/>
                    </a:lnTo>
                    <a:lnTo>
                      <a:pt x="468" y="417"/>
                    </a:lnTo>
                    <a:lnTo>
                      <a:pt x="396" y="486"/>
                    </a:lnTo>
                    <a:lnTo>
                      <a:pt x="360" y="504"/>
                    </a:lnTo>
                    <a:lnTo>
                      <a:pt x="357" y="552"/>
                    </a:lnTo>
                    <a:lnTo>
                      <a:pt x="402" y="576"/>
                    </a:lnTo>
                    <a:lnTo>
                      <a:pt x="402" y="591"/>
                    </a:lnTo>
                    <a:lnTo>
                      <a:pt x="402" y="612"/>
                    </a:lnTo>
                    <a:lnTo>
                      <a:pt x="357" y="633"/>
                    </a:lnTo>
                    <a:lnTo>
                      <a:pt x="354" y="678"/>
                    </a:lnTo>
                    <a:lnTo>
                      <a:pt x="387" y="714"/>
                    </a:lnTo>
                    <a:lnTo>
                      <a:pt x="384" y="744"/>
                    </a:lnTo>
                    <a:lnTo>
                      <a:pt x="357" y="765"/>
                    </a:lnTo>
                    <a:lnTo>
                      <a:pt x="357" y="810"/>
                    </a:lnTo>
                    <a:lnTo>
                      <a:pt x="324" y="84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75" name="図形 60"/>
              <p:cNvSpPr>
                <a:spLocks noChangeAspect="1"/>
              </p:cNvSpPr>
              <p:nvPr/>
            </p:nvSpPr>
            <p:spPr>
              <a:xfrm>
                <a:off x="14772" y="7023"/>
                <a:ext cx="183" cy="147"/>
              </a:xfrm>
              <a:custGeom>
                <a:avLst/>
                <a:gdLst>
                  <a:gd name="CX1" fmla="*/ 9561 w 21600"/>
                  <a:gd name="CY1" fmla="*/ 16745 h 17458"/>
                  <a:gd name="CX2" fmla="*/ 9561 w 21600"/>
                  <a:gd name="CY2" fmla="*/ 16745 h 17458"/>
                  <a:gd name="CX3" fmla="*/ 7790 w 21600"/>
                  <a:gd name="CY3" fmla="*/ 13182 h 17458"/>
                  <a:gd name="CX4" fmla="*/ 4603 w 21600"/>
                  <a:gd name="CY4" fmla="*/ 8551 h 17458"/>
                  <a:gd name="CX5" fmla="*/ 0 w 21600"/>
                  <a:gd name="CY5" fmla="*/ 2850 h 17458"/>
                  <a:gd name="CX6" fmla="*/ 2833 w 21600"/>
                  <a:gd name="CY6" fmla="*/ 356 h 17458"/>
                  <a:gd name="CX7" fmla="*/ 11331 w 21600"/>
                  <a:gd name="CY7" fmla="*/ 0 h 17458"/>
                  <a:gd name="CX8" fmla="*/ 16643 w 21600"/>
                  <a:gd name="CY8" fmla="*/ 1781 h 17458"/>
                  <a:gd name="CX9" fmla="*/ 21600 w 21600"/>
                  <a:gd name="CY9" fmla="*/ 7838 h 17458"/>
                  <a:gd name="CX10" fmla="*/ 18413 w 21600"/>
                  <a:gd name="CY10" fmla="*/ 14607 h 17458"/>
                  <a:gd name="CX11" fmla="*/ 18767 w 21600"/>
                  <a:gd name="CY11" fmla="*/ 17458 h 17458"/>
                  <a:gd name="CX12" fmla="*/ 13102 w 21600"/>
                  <a:gd name="CY12" fmla="*/ 17101 h 17458"/>
                  <a:gd name="CX13" fmla="*/ 9561 w 21600"/>
                  <a:gd name="CY13" fmla="*/ 16745 h 17458"/>
                </a:gdLst>
                <a:ahLst/>
                <a:cxnLst>
                  <a:cxn ang="5400000">
                    <a:pos x="CX1" y="CY1"/>
                  </a:cxn>
                  <a:cxn ang="5400000">
                    <a:pos x="CX2" y="CY2"/>
                  </a:cxn>
                  <a:cxn ang="5400000">
                    <a:pos x="CX3" y="CY3"/>
                  </a:cxn>
                  <a:cxn ang="10800000">
                    <a:pos x="CX4" y="CY4"/>
                  </a:cxn>
                  <a:cxn ang="10800000">
                    <a:pos x="CX5" y="CY5"/>
                  </a:cxn>
                  <a:cxn ang="16200000">
                    <a:pos x="CX6" y="CY6"/>
                  </a:cxn>
                  <a:cxn ang="16200000">
                    <a:pos x="CX7" y="CY7"/>
                  </a:cxn>
                  <a:cxn ang="16200000">
                    <a:pos x="CX8" y="CY8"/>
                  </a:cxn>
                  <a:cxn ang="0">
                    <a:pos x="CX9" y="CY9"/>
                  </a:cxn>
                  <a:cxn ang="0">
                    <a:pos x="CX10" y="CY10"/>
                  </a:cxn>
                  <a:cxn ang="5400000">
                    <a:pos x="CX11" y="CY11"/>
                  </a:cxn>
                  <a:cxn ang="5400000">
                    <a:pos x="CX12" y="CY12"/>
                  </a:cxn>
                  <a:cxn ang="5400000">
                    <a:pos x="CX13" y="CY13"/>
                  </a:cxn>
                </a:cxnLst>
                <a:rect l="l" t="t" r="r" b="b"/>
                <a:pathLst>
                  <a:path w="183" h="147">
                    <a:moveTo>
                      <a:pt x="81" y="141"/>
                    </a:moveTo>
                    <a:lnTo>
                      <a:pt x="66" y="111"/>
                    </a:lnTo>
                    <a:lnTo>
                      <a:pt x="39" y="72"/>
                    </a:lnTo>
                    <a:lnTo>
                      <a:pt x="0" y="24"/>
                    </a:lnTo>
                    <a:lnTo>
                      <a:pt x="24" y="3"/>
                    </a:lnTo>
                    <a:lnTo>
                      <a:pt x="96" y="0"/>
                    </a:lnTo>
                    <a:lnTo>
                      <a:pt x="141" y="15"/>
                    </a:lnTo>
                    <a:lnTo>
                      <a:pt x="183" y="66"/>
                    </a:lnTo>
                    <a:lnTo>
                      <a:pt x="156" y="123"/>
                    </a:lnTo>
                    <a:lnTo>
                      <a:pt x="159" y="147"/>
                    </a:lnTo>
                    <a:lnTo>
                      <a:pt x="111" y="144"/>
                    </a:lnTo>
                    <a:lnTo>
                      <a:pt x="81" y="141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1176" name="四角形 61"/>
            <p:cNvSpPr>
              <a:spLocks noChangeAspect="1" noChangeArrowheads="1"/>
            </p:cNvSpPr>
            <p:nvPr/>
          </p:nvSpPr>
          <p:spPr>
            <a:xfrm>
              <a:off x="7343775" y="3311367"/>
              <a:ext cx="327025" cy="224155"/>
            </a:xfrm>
            <a:prstGeom prst="rect">
              <a:avLst/>
            </a:prstGeom>
            <a:noFill/>
            <a:ln>
              <a:miter/>
            </a:ln>
          </p:spPr>
          <p:txBody>
            <a:bodyPr lIns="0" tIns="0" rIns="0" bIns="0" anchor="ctr">
              <a:spAutoFit/>
            </a:bodyPr>
            <a:lstStyle/>
            <a:p>
              <a:pPr fontAlgn="base">
                <a:lnSpc>
                  <a:spcPct val="70000"/>
                </a:lnSpc>
                <a:buClr>
                  <a:schemeClr val="bg1"/>
                </a:buClr>
                <a:buFont typeface="Times New Roman" pitchFamily="23" charset="0"/>
              </a:pPr>
              <a:r>
                <a:rPr lang="en-US" altLang="ja-JP" sz="600" b="1">
                  <a:latin typeface="BIZ UDゴシック"/>
                  <a:ea typeface="BIZ UDゴシック"/>
                </a:rPr>
                <a:t>清水町</a:t>
              </a:r>
              <a:endParaRPr>
                <a:latin typeface="BIZ UDゴシック"/>
                <a:ea typeface="BIZ UDゴシック"/>
              </a:endParaRPr>
            </a:p>
          </p:txBody>
        </p:sp>
        <p:sp>
          <p:nvSpPr>
            <p:cNvPr id="1177" name="テキスト 62"/>
            <p:cNvSpPr txBox="1">
              <a:spLocks noChangeAspect="1" noChangeArrowheads="1"/>
            </p:cNvSpPr>
            <p:nvPr/>
          </p:nvSpPr>
          <p:spPr>
            <a:xfrm>
              <a:off x="7667625" y="3045144"/>
              <a:ext cx="400278" cy="112078"/>
            </a:xfrm>
            <a:prstGeom prst="rect">
              <a:avLst/>
            </a:prstGeom>
            <a:noFill/>
            <a:ln>
              <a:miter/>
            </a:ln>
          </p:spPr>
          <p:txBody>
            <a:bodyPr wrap="none" lIns="0" tIns="0" rIns="0" bIns="0" anchor="ctr">
              <a:spAutoFit/>
            </a:bodyPr>
            <a:lstStyle/>
            <a:p>
              <a:pPr fontAlgn="base">
                <a:lnSpc>
                  <a:spcPct val="70000"/>
                </a:lnSpc>
                <a:buClr>
                  <a:schemeClr val="bg1"/>
                </a:buClr>
                <a:buFont typeface="Times New Roman" pitchFamily="23" charset="0"/>
              </a:pPr>
              <a:r>
                <a:rPr lang="en-US" altLang="ja-JP" sz="600" b="1">
                  <a:latin typeface="BIZ UDゴシック"/>
                  <a:ea typeface="BIZ UDゴシック"/>
                </a:rPr>
                <a:t>三島市</a:t>
              </a:r>
              <a:endParaRPr>
                <a:latin typeface="BIZ UDゴシック"/>
                <a:ea typeface="BIZ UDゴシック"/>
              </a:endParaRPr>
            </a:p>
          </p:txBody>
        </p:sp>
        <p:sp>
          <p:nvSpPr>
            <p:cNvPr id="1178" name="テキスト 63"/>
            <p:cNvSpPr txBox="1">
              <a:spLocks noChangeAspect="1" noChangeArrowheads="1"/>
            </p:cNvSpPr>
            <p:nvPr/>
          </p:nvSpPr>
          <p:spPr>
            <a:xfrm>
              <a:off x="7885112" y="3334069"/>
              <a:ext cx="400278" cy="112078"/>
            </a:xfrm>
            <a:prstGeom prst="rect">
              <a:avLst/>
            </a:prstGeom>
            <a:noFill/>
            <a:ln>
              <a:miter/>
            </a:ln>
          </p:spPr>
          <p:txBody>
            <a:bodyPr wrap="none" lIns="0" tIns="0" rIns="0" bIns="0" anchor="ctr">
              <a:spAutoFit/>
            </a:bodyPr>
            <a:lstStyle/>
            <a:p>
              <a:pPr fontAlgn="base">
                <a:lnSpc>
                  <a:spcPct val="70000"/>
                </a:lnSpc>
                <a:buClr>
                  <a:schemeClr val="bg1"/>
                </a:buClr>
                <a:buFont typeface="Times New Roman" pitchFamily="23" charset="0"/>
              </a:pPr>
              <a:r>
                <a:rPr lang="en-US" altLang="ja-JP" sz="600" b="1">
                  <a:latin typeface="BIZ UDゴシック"/>
                  <a:ea typeface="BIZ UDゴシック"/>
                </a:rPr>
                <a:t>函南町</a:t>
              </a:r>
              <a:endParaRPr>
                <a:latin typeface="BIZ UDゴシック"/>
                <a:ea typeface="BIZ UDゴシック"/>
              </a:endParaRPr>
            </a:p>
          </p:txBody>
        </p:sp>
        <p:sp>
          <p:nvSpPr>
            <p:cNvPr id="1179" name="テキスト 64"/>
            <p:cNvSpPr txBox="1">
              <a:spLocks noChangeAspect="1" noChangeArrowheads="1"/>
            </p:cNvSpPr>
            <p:nvPr/>
          </p:nvSpPr>
          <p:spPr>
            <a:xfrm>
              <a:off x="8215274" y="3265237"/>
              <a:ext cx="133426" cy="432301"/>
            </a:xfrm>
            <a:prstGeom prst="rect">
              <a:avLst/>
            </a:prstGeom>
            <a:noFill/>
            <a:ln>
              <a:miter/>
            </a:ln>
          </p:spPr>
          <p:txBody>
            <a:bodyPr wrap="none" lIns="0" tIns="0" rIns="0" bIns="0" anchor="ctr">
              <a:spAutoFit/>
            </a:bodyPr>
            <a:lstStyle/>
            <a:p>
              <a:pPr algn="ctr" fontAlgn="base">
                <a:lnSpc>
                  <a:spcPct val="90000"/>
                </a:lnSpc>
                <a:buClr>
                  <a:schemeClr val="bg1"/>
                </a:buClr>
                <a:buFont typeface="Times New Roman" pitchFamily="23" charset="0"/>
              </a:pPr>
              <a:r>
                <a:rPr lang="en-US" altLang="ja-JP" sz="600" b="1">
                  <a:latin typeface="BIZ UDゴシック"/>
                  <a:ea typeface="BIZ UDゴシック"/>
                </a:rPr>
                <a:t>熱</a:t>
              </a:r>
              <a:endParaRPr>
                <a:latin typeface="BIZ UDゴシック"/>
                <a:ea typeface="BIZ UDゴシック"/>
              </a:endParaRPr>
            </a:p>
            <a:p>
              <a:pPr algn="ctr" fontAlgn="base">
                <a:lnSpc>
                  <a:spcPct val="90000"/>
                </a:lnSpc>
                <a:buClr>
                  <a:schemeClr val="bg1"/>
                </a:buClr>
                <a:buFont typeface="Times New Roman" pitchFamily="23" charset="0"/>
              </a:pPr>
              <a:r>
                <a:rPr lang="en-US" altLang="ja-JP" sz="600" b="1">
                  <a:latin typeface="BIZ UDゴシック"/>
                  <a:ea typeface="BIZ UDゴシック"/>
                </a:rPr>
                <a:t>海</a:t>
              </a:r>
              <a:endParaRPr>
                <a:latin typeface="BIZ UDゴシック"/>
                <a:ea typeface="BIZ UDゴシック"/>
              </a:endParaRPr>
            </a:p>
            <a:p>
              <a:pPr algn="ctr" fontAlgn="base">
                <a:lnSpc>
                  <a:spcPct val="90000"/>
                </a:lnSpc>
                <a:buClr>
                  <a:schemeClr val="bg1"/>
                </a:buClr>
                <a:buFont typeface="Times New Roman" pitchFamily="23" charset="0"/>
              </a:pPr>
              <a:r>
                <a:rPr lang="en-US" altLang="ja-JP" sz="600" b="1">
                  <a:latin typeface="BIZ UDゴシック"/>
                  <a:ea typeface="BIZ UDゴシック"/>
                </a:rPr>
                <a:t>市</a:t>
              </a:r>
              <a:endParaRPr>
                <a:latin typeface="BIZ UDゴシック"/>
                <a:ea typeface="BIZ UDゴシック"/>
              </a:endParaRPr>
            </a:p>
          </p:txBody>
        </p:sp>
        <p:sp>
          <p:nvSpPr>
            <p:cNvPr id="1180" name="テキスト 65"/>
            <p:cNvSpPr txBox="1">
              <a:spLocks noChangeAspect="1" noChangeArrowheads="1"/>
            </p:cNvSpPr>
            <p:nvPr/>
          </p:nvSpPr>
          <p:spPr>
            <a:xfrm>
              <a:off x="8316912" y="4269104"/>
              <a:ext cx="400278" cy="112078"/>
            </a:xfrm>
            <a:prstGeom prst="rect">
              <a:avLst/>
            </a:prstGeom>
            <a:noFill/>
            <a:ln>
              <a:miter/>
            </a:ln>
          </p:spPr>
          <p:txBody>
            <a:bodyPr wrap="none" lIns="0" tIns="0" rIns="0" bIns="0" anchor="ctr">
              <a:spAutoFit/>
            </a:bodyPr>
            <a:lstStyle/>
            <a:p>
              <a:pPr fontAlgn="base">
                <a:lnSpc>
                  <a:spcPct val="70000"/>
                </a:lnSpc>
                <a:buClr>
                  <a:schemeClr val="bg1"/>
                </a:buClr>
                <a:buFont typeface="Times New Roman" pitchFamily="23" charset="0"/>
              </a:pPr>
              <a:r>
                <a:rPr lang="en-US" altLang="ja-JP" sz="600" b="1">
                  <a:latin typeface="BIZ UDゴシック"/>
                  <a:ea typeface="BIZ UDゴシック"/>
                </a:rPr>
                <a:t>伊東市</a:t>
              </a:r>
              <a:endParaRPr>
                <a:latin typeface="BIZ UDゴシック"/>
                <a:ea typeface="BIZ UDゴシック"/>
              </a:endParaRPr>
            </a:p>
          </p:txBody>
        </p:sp>
        <p:sp>
          <p:nvSpPr>
            <p:cNvPr id="1181" name="テキスト 66"/>
            <p:cNvSpPr txBox="1">
              <a:spLocks noChangeAspect="1" noChangeArrowheads="1"/>
            </p:cNvSpPr>
            <p:nvPr/>
          </p:nvSpPr>
          <p:spPr>
            <a:xfrm>
              <a:off x="7346268" y="2835956"/>
              <a:ext cx="160112" cy="400278"/>
            </a:xfrm>
            <a:prstGeom prst="rect">
              <a:avLst/>
            </a:prstGeom>
            <a:noFill/>
            <a:ln>
              <a:miter/>
            </a:ln>
          </p:spPr>
          <p:txBody>
            <a:bodyPr vert="eaVert" wrap="none" lIns="0" tIns="0" rIns="0" bIns="0" anchor="ctr">
              <a:spAutoFit/>
            </a:bodyPr>
            <a:lstStyle/>
            <a:p>
              <a:pPr algn="ctr" fontAlgn="base">
                <a:buClr>
                  <a:schemeClr val="bg1"/>
                </a:buClr>
                <a:buFont typeface="Times New Roman" pitchFamily="23" charset="0"/>
              </a:pPr>
              <a:r>
                <a:rPr lang="en-US" altLang="ja-JP" sz="600" b="1">
                  <a:latin typeface="BIZ UDゴシック"/>
                  <a:ea typeface="BIZ UDゴシック"/>
                </a:rPr>
                <a:t>長泉町</a:t>
              </a:r>
              <a:endParaRPr>
                <a:latin typeface="BIZ UDゴシック"/>
                <a:ea typeface="BIZ UDゴシック"/>
              </a:endParaRPr>
            </a:p>
          </p:txBody>
        </p:sp>
        <p:sp>
          <p:nvSpPr>
            <p:cNvPr id="1182" name="テキスト 67"/>
            <p:cNvSpPr txBox="1">
              <a:spLocks noChangeAspect="1" noChangeArrowheads="1"/>
            </p:cNvSpPr>
            <p:nvPr/>
          </p:nvSpPr>
          <p:spPr>
            <a:xfrm>
              <a:off x="7164387" y="2541904"/>
              <a:ext cx="400278" cy="112078"/>
            </a:xfrm>
            <a:prstGeom prst="rect">
              <a:avLst/>
            </a:prstGeom>
            <a:noFill/>
            <a:ln>
              <a:miter/>
            </a:ln>
          </p:spPr>
          <p:txBody>
            <a:bodyPr wrap="none" lIns="0" tIns="0" rIns="0" bIns="0" anchor="ctr">
              <a:spAutoFit/>
            </a:bodyPr>
            <a:lstStyle/>
            <a:p>
              <a:pPr fontAlgn="base">
                <a:lnSpc>
                  <a:spcPct val="70000"/>
                </a:lnSpc>
                <a:buClr>
                  <a:schemeClr val="bg1"/>
                </a:buClr>
                <a:buFont typeface="Times New Roman" pitchFamily="23" charset="0"/>
              </a:pPr>
              <a:r>
                <a:rPr lang="en-US" altLang="ja-JP" sz="600" b="1">
                  <a:latin typeface="BIZ UDゴシック"/>
                  <a:ea typeface="BIZ UDゴシック"/>
                </a:rPr>
                <a:t>裾野市</a:t>
              </a:r>
              <a:endParaRPr>
                <a:latin typeface="BIZ UDゴシック"/>
                <a:ea typeface="BIZ UDゴシック"/>
              </a:endParaRPr>
            </a:p>
          </p:txBody>
        </p:sp>
        <p:sp>
          <p:nvSpPr>
            <p:cNvPr id="1183" name="テキスト 68"/>
            <p:cNvSpPr txBox="1">
              <a:spLocks noChangeAspect="1" noChangeArrowheads="1"/>
            </p:cNvSpPr>
            <p:nvPr/>
          </p:nvSpPr>
          <p:spPr>
            <a:xfrm>
              <a:off x="1379537" y="4895692"/>
              <a:ext cx="354013" cy="224155"/>
            </a:xfrm>
            <a:prstGeom prst="rect">
              <a:avLst/>
            </a:prstGeom>
            <a:noFill/>
            <a:ln>
              <a:miter/>
            </a:ln>
          </p:spPr>
          <p:txBody>
            <a:bodyPr lIns="0" tIns="0" rIns="0" bIns="0" anchor="ctr">
              <a:spAutoFit/>
            </a:bodyPr>
            <a:lstStyle/>
            <a:p>
              <a:pPr algn="ctr" fontAlgn="base">
                <a:lnSpc>
                  <a:spcPct val="70000"/>
                </a:lnSpc>
                <a:buClr>
                  <a:schemeClr val="bg1"/>
                </a:buClr>
                <a:buFont typeface="Times New Roman" pitchFamily="23" charset="0"/>
              </a:pPr>
              <a:r>
                <a:rPr lang="en-US" altLang="ja-JP" sz="600" b="1">
                  <a:latin typeface="BIZ UDゴシック"/>
                  <a:ea typeface="BIZ UDゴシック"/>
                </a:rPr>
                <a:t>浜松市</a:t>
              </a:r>
              <a:endParaRPr>
                <a:latin typeface="BIZ UDゴシック"/>
                <a:ea typeface="BIZ UDゴシック"/>
              </a:endParaRPr>
            </a:p>
          </p:txBody>
        </p:sp>
        <p:sp>
          <p:nvSpPr>
            <p:cNvPr id="1184" name="テキスト 69"/>
            <p:cNvSpPr txBox="1">
              <a:spLocks noChangeAspect="1" noChangeArrowheads="1"/>
            </p:cNvSpPr>
            <p:nvPr/>
          </p:nvSpPr>
          <p:spPr>
            <a:xfrm>
              <a:off x="3419475" y="2846229"/>
              <a:ext cx="436562" cy="224156"/>
            </a:xfrm>
            <a:prstGeom prst="rect">
              <a:avLst/>
            </a:prstGeom>
            <a:noFill/>
            <a:ln>
              <a:miter/>
            </a:ln>
          </p:spPr>
          <p:txBody>
            <a:bodyPr lIns="0" tIns="0" rIns="0" bIns="0" anchor="ctr">
              <a:spAutoFit/>
            </a:bodyPr>
            <a:lstStyle/>
            <a:p>
              <a:pPr algn="ctr" fontAlgn="base">
                <a:lnSpc>
                  <a:spcPct val="70000"/>
                </a:lnSpc>
                <a:buClr>
                  <a:schemeClr val="bg1"/>
                </a:buClr>
                <a:buFont typeface="Times New Roman" pitchFamily="23" charset="0"/>
              </a:pPr>
              <a:r>
                <a:rPr lang="en-US" altLang="ja-JP" sz="600" b="1">
                  <a:latin typeface="BIZ UDゴシック"/>
                  <a:ea typeface="BIZ UDゴシック"/>
                </a:rPr>
                <a:t>川根本町</a:t>
              </a:r>
              <a:endParaRPr>
                <a:latin typeface="BIZ UDゴシック"/>
                <a:ea typeface="BIZ UDゴシック"/>
              </a:endParaRPr>
            </a:p>
          </p:txBody>
        </p:sp>
        <p:sp>
          <p:nvSpPr>
            <p:cNvPr id="1185" name="テキスト 70"/>
            <p:cNvSpPr txBox="1">
              <a:spLocks noChangeAspect="1" noChangeArrowheads="1"/>
            </p:cNvSpPr>
            <p:nvPr/>
          </p:nvSpPr>
          <p:spPr>
            <a:xfrm>
              <a:off x="2124075" y="5367179"/>
              <a:ext cx="354012" cy="224156"/>
            </a:xfrm>
            <a:prstGeom prst="rect">
              <a:avLst/>
            </a:prstGeom>
            <a:noFill/>
            <a:ln>
              <a:miter/>
            </a:ln>
          </p:spPr>
          <p:txBody>
            <a:bodyPr lIns="0" tIns="0" rIns="0" bIns="0" anchor="ctr">
              <a:spAutoFit/>
            </a:bodyPr>
            <a:lstStyle/>
            <a:p>
              <a:pPr algn="ctr" fontAlgn="base">
                <a:lnSpc>
                  <a:spcPct val="70000"/>
                </a:lnSpc>
                <a:buClr>
                  <a:schemeClr val="bg1"/>
                </a:buClr>
                <a:buFont typeface="Times New Roman" pitchFamily="23" charset="0"/>
              </a:pPr>
              <a:r>
                <a:rPr lang="en-US" altLang="ja-JP" sz="600" b="1">
                  <a:latin typeface="BIZ UDゴシック"/>
                  <a:ea typeface="BIZ UDゴシック"/>
                </a:rPr>
                <a:t>磐田市</a:t>
              </a:r>
              <a:endParaRPr>
                <a:latin typeface="BIZ UDゴシック"/>
                <a:ea typeface="BIZ UDゴシック"/>
              </a:endParaRPr>
            </a:p>
          </p:txBody>
        </p:sp>
        <p:sp>
          <p:nvSpPr>
            <p:cNvPr id="1186" name="テキスト 71"/>
            <p:cNvSpPr txBox="1">
              <a:spLocks noChangeAspect="1" noChangeArrowheads="1"/>
            </p:cNvSpPr>
            <p:nvPr/>
          </p:nvSpPr>
          <p:spPr>
            <a:xfrm>
              <a:off x="2916237" y="4934586"/>
              <a:ext cx="355600" cy="224156"/>
            </a:xfrm>
            <a:prstGeom prst="rect">
              <a:avLst/>
            </a:prstGeom>
            <a:noFill/>
            <a:ln>
              <a:miter/>
            </a:ln>
          </p:spPr>
          <p:txBody>
            <a:bodyPr lIns="0" tIns="0" rIns="0" bIns="0" anchor="ctr">
              <a:spAutoFit/>
            </a:bodyPr>
            <a:lstStyle/>
            <a:p>
              <a:pPr algn="ctr" fontAlgn="base">
                <a:lnSpc>
                  <a:spcPct val="70000"/>
                </a:lnSpc>
                <a:buClr>
                  <a:schemeClr val="bg1"/>
                </a:buClr>
                <a:buFont typeface="Times New Roman" pitchFamily="23" charset="0"/>
              </a:pPr>
              <a:r>
                <a:rPr lang="en-US" altLang="ja-JP" sz="600" b="1">
                  <a:latin typeface="BIZ UDゴシック"/>
                  <a:ea typeface="BIZ UDゴシック"/>
                </a:rPr>
                <a:t>掛川市</a:t>
              </a:r>
              <a:endParaRPr>
                <a:latin typeface="BIZ UDゴシック"/>
                <a:ea typeface="BIZ UDゴシック"/>
              </a:endParaRPr>
            </a:p>
          </p:txBody>
        </p:sp>
        <p:sp>
          <p:nvSpPr>
            <p:cNvPr id="1187" name="テキスト 72"/>
            <p:cNvSpPr txBox="1">
              <a:spLocks noChangeAspect="1" noChangeArrowheads="1"/>
            </p:cNvSpPr>
            <p:nvPr/>
          </p:nvSpPr>
          <p:spPr>
            <a:xfrm>
              <a:off x="3348037" y="5222717"/>
              <a:ext cx="354013" cy="224155"/>
            </a:xfrm>
            <a:prstGeom prst="rect">
              <a:avLst/>
            </a:prstGeom>
            <a:noFill/>
            <a:ln>
              <a:miter/>
            </a:ln>
          </p:spPr>
          <p:txBody>
            <a:bodyPr lIns="0" tIns="0" rIns="0" bIns="0" anchor="ctr">
              <a:spAutoFit/>
            </a:bodyPr>
            <a:lstStyle/>
            <a:p>
              <a:pPr algn="ctr" fontAlgn="base">
                <a:lnSpc>
                  <a:spcPct val="70000"/>
                </a:lnSpc>
                <a:buClr>
                  <a:schemeClr val="bg1"/>
                </a:buClr>
                <a:buFont typeface="Times New Roman" pitchFamily="23" charset="0"/>
              </a:pPr>
              <a:r>
                <a:rPr lang="en-US" altLang="ja-JP" sz="600" b="1">
                  <a:latin typeface="BIZ UDゴシック"/>
                  <a:ea typeface="BIZ UDゴシック"/>
                </a:rPr>
                <a:t>菊川市</a:t>
              </a:r>
              <a:endParaRPr>
                <a:latin typeface="BIZ UDゴシック"/>
                <a:ea typeface="BIZ UDゴシック"/>
              </a:endParaRPr>
            </a:p>
          </p:txBody>
        </p:sp>
        <p:sp>
          <p:nvSpPr>
            <p:cNvPr id="1188" name="テキスト 73"/>
            <p:cNvSpPr txBox="1">
              <a:spLocks noChangeAspect="1" noChangeArrowheads="1"/>
            </p:cNvSpPr>
            <p:nvPr/>
          </p:nvSpPr>
          <p:spPr>
            <a:xfrm>
              <a:off x="3779837" y="5222717"/>
              <a:ext cx="436563" cy="224155"/>
            </a:xfrm>
            <a:prstGeom prst="rect">
              <a:avLst/>
            </a:prstGeom>
            <a:noFill/>
            <a:ln>
              <a:miter/>
            </a:ln>
          </p:spPr>
          <p:txBody>
            <a:bodyPr lIns="0" tIns="0" rIns="0" bIns="0" anchor="ctr">
              <a:spAutoFit/>
            </a:bodyPr>
            <a:lstStyle/>
            <a:p>
              <a:pPr algn="ctr" fontAlgn="base">
                <a:lnSpc>
                  <a:spcPct val="70000"/>
                </a:lnSpc>
                <a:buClr>
                  <a:schemeClr val="bg1"/>
                </a:buClr>
                <a:buFont typeface="Times New Roman" pitchFamily="23" charset="0"/>
              </a:pPr>
              <a:r>
                <a:rPr lang="en-US" altLang="ja-JP" sz="600" b="1">
                  <a:latin typeface="BIZ UDゴシック"/>
                  <a:ea typeface="BIZ UDゴシック"/>
                </a:rPr>
                <a:t>牧之原市</a:t>
              </a:r>
              <a:endParaRPr>
                <a:latin typeface="BIZ UDゴシック"/>
                <a:ea typeface="BIZ UDゴシック"/>
              </a:endParaRPr>
            </a:p>
          </p:txBody>
        </p:sp>
        <p:sp>
          <p:nvSpPr>
            <p:cNvPr id="1189" name="テキスト 74"/>
            <p:cNvSpPr txBox="1">
              <a:spLocks noChangeAspect="1" noChangeArrowheads="1"/>
            </p:cNvSpPr>
            <p:nvPr/>
          </p:nvSpPr>
          <p:spPr>
            <a:xfrm>
              <a:off x="3492500" y="5727542"/>
              <a:ext cx="434975" cy="224155"/>
            </a:xfrm>
            <a:prstGeom prst="rect">
              <a:avLst/>
            </a:prstGeom>
            <a:noFill/>
            <a:ln>
              <a:miter/>
            </a:ln>
          </p:spPr>
          <p:txBody>
            <a:bodyPr lIns="0" tIns="0" rIns="0" bIns="0" anchor="ctr">
              <a:spAutoFit/>
            </a:bodyPr>
            <a:lstStyle/>
            <a:p>
              <a:pPr algn="ctr" fontAlgn="base">
                <a:lnSpc>
                  <a:spcPct val="70000"/>
                </a:lnSpc>
                <a:buClr>
                  <a:schemeClr val="bg1"/>
                </a:buClr>
                <a:buFont typeface="Times New Roman" pitchFamily="23" charset="0"/>
              </a:pPr>
              <a:r>
                <a:rPr lang="en-US" altLang="ja-JP" sz="600" b="1">
                  <a:latin typeface="BIZ UDゴシック"/>
                  <a:ea typeface="BIZ UDゴシック"/>
                </a:rPr>
                <a:t>御前崎市</a:t>
              </a:r>
              <a:endParaRPr>
                <a:latin typeface="BIZ UDゴシック"/>
                <a:ea typeface="BIZ UDゴシック"/>
              </a:endParaRPr>
            </a:p>
          </p:txBody>
        </p:sp>
        <p:sp>
          <p:nvSpPr>
            <p:cNvPr id="1190" name="テキスト 75"/>
            <p:cNvSpPr txBox="1">
              <a:spLocks noChangeAspect="1" noChangeArrowheads="1"/>
            </p:cNvSpPr>
            <p:nvPr/>
          </p:nvSpPr>
          <p:spPr>
            <a:xfrm>
              <a:off x="2700337" y="4343717"/>
              <a:ext cx="352425" cy="112078"/>
            </a:xfrm>
            <a:prstGeom prst="rect">
              <a:avLst/>
            </a:prstGeom>
            <a:noFill/>
            <a:ln>
              <a:miter/>
            </a:ln>
          </p:spPr>
          <p:txBody>
            <a:bodyPr lIns="0" tIns="0" rIns="0" bIns="0" anchor="ctr">
              <a:spAutoFit/>
            </a:bodyPr>
            <a:lstStyle/>
            <a:p>
              <a:pPr algn="ctr" fontAlgn="base">
                <a:lnSpc>
                  <a:spcPct val="70000"/>
                </a:lnSpc>
                <a:buClr>
                  <a:schemeClr val="bg1"/>
                </a:buClr>
                <a:buFont typeface="Times New Roman" pitchFamily="23" charset="0"/>
              </a:pPr>
              <a:r>
                <a:rPr lang="en-US" altLang="ja-JP" sz="600" b="1">
                  <a:latin typeface="BIZ UDゴシック"/>
                  <a:ea typeface="BIZ UDゴシック"/>
                </a:rPr>
                <a:t>森町</a:t>
              </a:r>
              <a:endParaRPr>
                <a:latin typeface="BIZ UDゴシック"/>
                <a:ea typeface="BIZ UDゴシック"/>
              </a:endParaRPr>
            </a:p>
          </p:txBody>
        </p:sp>
        <p:sp>
          <p:nvSpPr>
            <p:cNvPr id="1191" name="テキスト 76"/>
            <p:cNvSpPr txBox="1">
              <a:spLocks noChangeAspect="1" noChangeArrowheads="1"/>
            </p:cNvSpPr>
            <p:nvPr/>
          </p:nvSpPr>
          <p:spPr>
            <a:xfrm>
              <a:off x="7524750" y="4287679"/>
              <a:ext cx="350837" cy="224156"/>
            </a:xfrm>
            <a:prstGeom prst="rect">
              <a:avLst/>
            </a:prstGeom>
            <a:noFill/>
            <a:ln>
              <a:miter/>
            </a:ln>
          </p:spPr>
          <p:txBody>
            <a:bodyPr lIns="0" tIns="0" rIns="0" bIns="0" anchor="ctr">
              <a:spAutoFit/>
            </a:bodyPr>
            <a:lstStyle/>
            <a:p>
              <a:pPr algn="ctr" fontAlgn="base">
                <a:lnSpc>
                  <a:spcPct val="70000"/>
                </a:lnSpc>
                <a:buClr>
                  <a:schemeClr val="bg1"/>
                </a:buClr>
                <a:buFont typeface="Times New Roman" pitchFamily="23" charset="0"/>
              </a:pPr>
              <a:r>
                <a:rPr lang="en-US" altLang="ja-JP" sz="600" b="1">
                  <a:latin typeface="BIZ UDゴシック"/>
                  <a:ea typeface="BIZ UDゴシック"/>
                </a:rPr>
                <a:t>伊豆市</a:t>
              </a:r>
              <a:endParaRPr>
                <a:latin typeface="BIZ UDゴシック"/>
                <a:ea typeface="BIZ UDゴシック"/>
              </a:endParaRPr>
            </a:p>
          </p:txBody>
        </p:sp>
        <p:sp>
          <p:nvSpPr>
            <p:cNvPr id="1192" name="テキスト 77"/>
            <p:cNvSpPr txBox="1">
              <a:spLocks noChangeAspect="1" noChangeArrowheads="1"/>
            </p:cNvSpPr>
            <p:nvPr/>
          </p:nvSpPr>
          <p:spPr>
            <a:xfrm>
              <a:off x="7019925" y="3134361"/>
              <a:ext cx="354012" cy="224156"/>
            </a:xfrm>
            <a:prstGeom prst="rect">
              <a:avLst/>
            </a:prstGeom>
            <a:noFill/>
            <a:ln>
              <a:miter/>
            </a:ln>
          </p:spPr>
          <p:txBody>
            <a:bodyPr lIns="0" tIns="0" rIns="0" bIns="0" anchor="ctr">
              <a:spAutoFit/>
            </a:bodyPr>
            <a:lstStyle/>
            <a:p>
              <a:pPr algn="ctr" fontAlgn="base">
                <a:lnSpc>
                  <a:spcPct val="70000"/>
                </a:lnSpc>
                <a:buClr>
                  <a:schemeClr val="bg1"/>
                </a:buClr>
                <a:buFont typeface="Times New Roman" pitchFamily="23" charset="0"/>
              </a:pPr>
              <a:r>
                <a:rPr lang="en-US" altLang="ja-JP" sz="600" b="1">
                  <a:latin typeface="BIZ UDゴシック"/>
                  <a:ea typeface="BIZ UDゴシック"/>
                </a:rPr>
                <a:t>沼津市</a:t>
              </a:r>
              <a:endParaRPr>
                <a:latin typeface="BIZ UDゴシック"/>
                <a:ea typeface="BIZ UDゴシック"/>
              </a:endParaRPr>
            </a:p>
          </p:txBody>
        </p:sp>
        <p:sp>
          <p:nvSpPr>
            <p:cNvPr id="1193" name="テキスト 78"/>
            <p:cNvSpPr txBox="1">
              <a:spLocks noChangeAspect="1" noChangeArrowheads="1"/>
            </p:cNvSpPr>
            <p:nvPr/>
          </p:nvSpPr>
          <p:spPr>
            <a:xfrm>
              <a:off x="7667625" y="3638392"/>
              <a:ext cx="501650" cy="224155"/>
            </a:xfrm>
            <a:prstGeom prst="rect">
              <a:avLst/>
            </a:prstGeom>
            <a:noFill/>
            <a:ln>
              <a:miter/>
            </a:ln>
          </p:spPr>
          <p:txBody>
            <a:bodyPr lIns="0" tIns="0" rIns="0" bIns="0" anchor="ctr">
              <a:spAutoFit/>
            </a:bodyPr>
            <a:lstStyle/>
            <a:p>
              <a:pPr algn="ctr" fontAlgn="base">
                <a:lnSpc>
                  <a:spcPct val="70000"/>
                </a:lnSpc>
                <a:buClr>
                  <a:schemeClr val="bg1"/>
                </a:buClr>
                <a:buFont typeface="Times New Roman" pitchFamily="23" charset="0"/>
              </a:pPr>
              <a:r>
                <a:rPr lang="en-US" altLang="ja-JP" sz="600" b="1">
                  <a:latin typeface="BIZ UDゴシック"/>
                  <a:ea typeface="BIZ UDゴシック"/>
                </a:rPr>
                <a:t>伊豆の国市</a:t>
              </a:r>
              <a:endParaRPr>
                <a:latin typeface="BIZ UDゴシック"/>
                <a:ea typeface="BIZ UDゴシック"/>
              </a:endParaRPr>
            </a:p>
          </p:txBody>
        </p:sp>
        <p:sp>
          <p:nvSpPr>
            <p:cNvPr id="1194" name="テキスト 79"/>
            <p:cNvSpPr txBox="1">
              <a:spLocks noChangeAspect="1" noChangeArrowheads="1"/>
            </p:cNvSpPr>
            <p:nvPr/>
          </p:nvSpPr>
          <p:spPr>
            <a:xfrm>
              <a:off x="7956550" y="4790123"/>
              <a:ext cx="355600" cy="224156"/>
            </a:xfrm>
            <a:prstGeom prst="rect">
              <a:avLst/>
            </a:prstGeom>
            <a:noFill/>
            <a:ln>
              <a:miter/>
            </a:ln>
          </p:spPr>
          <p:txBody>
            <a:bodyPr lIns="0" tIns="0" rIns="0" bIns="0" anchor="ctr">
              <a:spAutoFit/>
            </a:bodyPr>
            <a:lstStyle/>
            <a:p>
              <a:pPr fontAlgn="base">
                <a:lnSpc>
                  <a:spcPct val="70000"/>
                </a:lnSpc>
                <a:buClr>
                  <a:schemeClr val="bg1"/>
                </a:buClr>
                <a:buFont typeface="Times New Roman" pitchFamily="23" charset="0"/>
              </a:pPr>
              <a:r>
                <a:rPr lang="en-US" altLang="ja-JP" sz="600" b="1">
                  <a:latin typeface="BIZ UDゴシック"/>
                  <a:ea typeface="BIZ UDゴシック"/>
                </a:rPr>
                <a:t>東伊豆町</a:t>
              </a:r>
              <a:endParaRPr>
                <a:latin typeface="BIZ UDゴシック"/>
                <a:ea typeface="BIZ UDゴシック"/>
              </a:endParaRPr>
            </a:p>
          </p:txBody>
        </p:sp>
        <p:sp>
          <p:nvSpPr>
            <p:cNvPr id="1195" name="テキスト 80"/>
            <p:cNvSpPr txBox="1">
              <a:spLocks noChangeAspect="1" noChangeArrowheads="1"/>
            </p:cNvSpPr>
            <p:nvPr/>
          </p:nvSpPr>
          <p:spPr>
            <a:xfrm>
              <a:off x="6948487" y="4790123"/>
              <a:ext cx="369888" cy="224156"/>
            </a:xfrm>
            <a:prstGeom prst="rect">
              <a:avLst/>
            </a:prstGeom>
            <a:noFill/>
            <a:ln>
              <a:miter/>
            </a:ln>
          </p:spPr>
          <p:txBody>
            <a:bodyPr lIns="0" tIns="0" rIns="0" bIns="0" anchor="ctr">
              <a:spAutoFit/>
            </a:bodyPr>
            <a:lstStyle/>
            <a:p>
              <a:pPr algn="ctr" fontAlgn="base">
                <a:lnSpc>
                  <a:spcPct val="70000"/>
                </a:lnSpc>
                <a:buClr>
                  <a:schemeClr val="bg1"/>
                </a:buClr>
                <a:buFont typeface="Times New Roman" pitchFamily="23" charset="0"/>
              </a:pPr>
              <a:r>
                <a:rPr lang="en-US" altLang="ja-JP" sz="600" b="1">
                  <a:latin typeface="BIZ UDゴシック"/>
                  <a:ea typeface="BIZ UDゴシック"/>
                </a:rPr>
                <a:t>西伊豆町</a:t>
              </a:r>
              <a:endParaRPr>
                <a:latin typeface="BIZ UDゴシック"/>
                <a:ea typeface="BIZ UDゴシック"/>
              </a:endParaRPr>
            </a:p>
          </p:txBody>
        </p:sp>
        <p:sp>
          <p:nvSpPr>
            <p:cNvPr id="1196" name="テキスト 81"/>
            <p:cNvSpPr txBox="1">
              <a:spLocks noChangeAspect="1" noChangeArrowheads="1"/>
            </p:cNvSpPr>
            <p:nvPr/>
          </p:nvSpPr>
          <p:spPr>
            <a:xfrm>
              <a:off x="6948487" y="5277169"/>
              <a:ext cx="400278" cy="112078"/>
            </a:xfrm>
            <a:prstGeom prst="rect">
              <a:avLst/>
            </a:prstGeom>
            <a:noFill/>
            <a:ln>
              <a:miter/>
            </a:ln>
          </p:spPr>
          <p:txBody>
            <a:bodyPr wrap="none" lIns="0" tIns="0" rIns="0" bIns="0" anchor="ctr">
              <a:spAutoFit/>
            </a:bodyPr>
            <a:lstStyle/>
            <a:p>
              <a:pPr fontAlgn="base">
                <a:lnSpc>
                  <a:spcPct val="70000"/>
                </a:lnSpc>
                <a:buClr>
                  <a:schemeClr val="bg1"/>
                </a:buClr>
                <a:buFont typeface="Times New Roman" pitchFamily="23" charset="0"/>
              </a:pPr>
              <a:r>
                <a:rPr lang="en-US" altLang="ja-JP" sz="600" b="1">
                  <a:latin typeface="BIZ UDゴシック"/>
                  <a:ea typeface="BIZ UDゴシック"/>
                </a:rPr>
                <a:t>松崎町</a:t>
              </a:r>
              <a:endParaRPr>
                <a:latin typeface="BIZ UDゴシック"/>
                <a:ea typeface="BIZ UDゴシック"/>
              </a:endParaRPr>
            </a:p>
          </p:txBody>
        </p:sp>
        <p:sp>
          <p:nvSpPr>
            <p:cNvPr id="1197" name="テキスト 82"/>
            <p:cNvSpPr txBox="1">
              <a:spLocks noChangeAspect="1" noChangeArrowheads="1"/>
            </p:cNvSpPr>
            <p:nvPr/>
          </p:nvSpPr>
          <p:spPr>
            <a:xfrm>
              <a:off x="7019925" y="5853429"/>
              <a:ext cx="533706" cy="112078"/>
            </a:xfrm>
            <a:prstGeom prst="rect">
              <a:avLst/>
            </a:prstGeom>
            <a:noFill/>
            <a:ln>
              <a:miter/>
            </a:ln>
          </p:spPr>
          <p:txBody>
            <a:bodyPr wrap="none" lIns="0" tIns="0" rIns="0" bIns="0" anchor="ctr">
              <a:spAutoFit/>
            </a:bodyPr>
            <a:lstStyle/>
            <a:p>
              <a:pPr fontAlgn="base">
                <a:lnSpc>
                  <a:spcPct val="70000"/>
                </a:lnSpc>
                <a:buClr>
                  <a:schemeClr val="bg1"/>
                </a:buClr>
                <a:buFont typeface="Times New Roman" pitchFamily="23" charset="0"/>
              </a:pPr>
              <a:r>
                <a:rPr lang="en-US" altLang="ja-JP" sz="600" b="1">
                  <a:latin typeface="BIZ UDゴシック"/>
                  <a:ea typeface="BIZ UDゴシック"/>
                </a:rPr>
                <a:t>南伊豆町</a:t>
              </a:r>
              <a:endParaRPr>
                <a:latin typeface="BIZ UDゴシック"/>
                <a:ea typeface="BIZ UDゴシック"/>
              </a:endParaRPr>
            </a:p>
          </p:txBody>
        </p:sp>
        <p:sp>
          <p:nvSpPr>
            <p:cNvPr id="1198" name="テキスト 83"/>
            <p:cNvSpPr txBox="1">
              <a:spLocks noChangeAspect="1" noChangeArrowheads="1"/>
            </p:cNvSpPr>
            <p:nvPr/>
          </p:nvSpPr>
          <p:spPr>
            <a:xfrm>
              <a:off x="7451725" y="5493069"/>
              <a:ext cx="400278" cy="112078"/>
            </a:xfrm>
            <a:prstGeom prst="rect">
              <a:avLst/>
            </a:prstGeom>
            <a:noFill/>
            <a:ln>
              <a:miter/>
            </a:ln>
          </p:spPr>
          <p:txBody>
            <a:bodyPr wrap="none" lIns="0" tIns="0" rIns="0" bIns="0" anchor="ctr">
              <a:spAutoFit/>
            </a:bodyPr>
            <a:lstStyle/>
            <a:p>
              <a:pPr fontAlgn="base">
                <a:lnSpc>
                  <a:spcPct val="70000"/>
                </a:lnSpc>
                <a:buClr>
                  <a:schemeClr val="bg1"/>
                </a:buClr>
                <a:buFont typeface="Times New Roman" pitchFamily="23" charset="0"/>
              </a:pPr>
              <a:r>
                <a:rPr lang="en-US" altLang="ja-JP" sz="600" b="1">
                  <a:latin typeface="BIZ UDゴシック"/>
                  <a:ea typeface="BIZ UDゴシック"/>
                </a:rPr>
                <a:t>下田市</a:t>
              </a:r>
              <a:endParaRPr>
                <a:latin typeface="BIZ UDゴシック"/>
                <a:ea typeface="BIZ UDゴシック"/>
              </a:endParaRPr>
            </a:p>
          </p:txBody>
        </p:sp>
        <p:sp>
          <p:nvSpPr>
            <p:cNvPr id="1199" name="テキスト 84"/>
            <p:cNvSpPr txBox="1">
              <a:spLocks noChangeAspect="1" noChangeArrowheads="1"/>
            </p:cNvSpPr>
            <p:nvPr/>
          </p:nvSpPr>
          <p:spPr>
            <a:xfrm>
              <a:off x="7596187" y="4989829"/>
              <a:ext cx="400278" cy="112078"/>
            </a:xfrm>
            <a:prstGeom prst="rect">
              <a:avLst/>
            </a:prstGeom>
            <a:noFill/>
            <a:ln>
              <a:miter/>
            </a:ln>
          </p:spPr>
          <p:txBody>
            <a:bodyPr wrap="none" lIns="0" tIns="0" rIns="0" bIns="0" anchor="ctr">
              <a:spAutoFit/>
            </a:bodyPr>
            <a:lstStyle/>
            <a:p>
              <a:pPr fontAlgn="base">
                <a:lnSpc>
                  <a:spcPct val="70000"/>
                </a:lnSpc>
                <a:buClr>
                  <a:schemeClr val="bg1"/>
                </a:buClr>
                <a:buFont typeface="Times New Roman" pitchFamily="23" charset="0"/>
              </a:pPr>
              <a:r>
                <a:rPr lang="en-US" altLang="ja-JP" sz="600" b="1">
                  <a:latin typeface="BIZ UDゴシック"/>
                  <a:ea typeface="BIZ UDゴシック"/>
                </a:rPr>
                <a:t>河津町</a:t>
              </a:r>
              <a:endParaRPr>
                <a:latin typeface="BIZ UDゴシック"/>
                <a:ea typeface="BIZ UDゴシック"/>
              </a:endParaRPr>
            </a:p>
          </p:txBody>
        </p:sp>
        <p:sp>
          <p:nvSpPr>
            <p:cNvPr id="1200" name="テキスト 86"/>
            <p:cNvSpPr txBox="1">
              <a:spLocks noChangeAspect="1" noChangeArrowheads="1"/>
            </p:cNvSpPr>
            <p:nvPr/>
          </p:nvSpPr>
          <p:spPr>
            <a:xfrm>
              <a:off x="4643437" y="3135154"/>
              <a:ext cx="355600" cy="224156"/>
            </a:xfrm>
            <a:prstGeom prst="rect">
              <a:avLst/>
            </a:prstGeom>
            <a:noFill/>
            <a:ln>
              <a:miter/>
            </a:ln>
          </p:spPr>
          <p:txBody>
            <a:bodyPr lIns="0" tIns="0" rIns="0" bIns="0" anchor="ctr">
              <a:spAutoFit/>
            </a:bodyPr>
            <a:lstStyle/>
            <a:p>
              <a:pPr algn="ctr" fontAlgn="base">
                <a:lnSpc>
                  <a:spcPct val="70000"/>
                </a:lnSpc>
                <a:buClr>
                  <a:schemeClr val="bg1"/>
                </a:buClr>
                <a:buFont typeface="Times New Roman" pitchFamily="23" charset="0"/>
              </a:pPr>
              <a:r>
                <a:rPr lang="en-US" altLang="ja-JP" sz="600" b="1">
                  <a:latin typeface="BIZ UDゴシック"/>
                  <a:ea typeface="BIZ UDゴシック"/>
                </a:rPr>
                <a:t>静岡市</a:t>
              </a:r>
              <a:endParaRPr>
                <a:latin typeface="BIZ UDゴシック"/>
                <a:ea typeface="BIZ UDゴシック"/>
              </a:endParaRPr>
            </a:p>
          </p:txBody>
        </p:sp>
        <p:sp>
          <p:nvSpPr>
            <p:cNvPr id="1201" name="テキスト 87"/>
            <p:cNvSpPr txBox="1">
              <a:spLocks noChangeAspect="1" noChangeArrowheads="1"/>
            </p:cNvSpPr>
            <p:nvPr/>
          </p:nvSpPr>
          <p:spPr>
            <a:xfrm>
              <a:off x="5940425" y="2271554"/>
              <a:ext cx="333375" cy="224156"/>
            </a:xfrm>
            <a:prstGeom prst="rect">
              <a:avLst/>
            </a:prstGeom>
            <a:noFill/>
            <a:ln>
              <a:miter/>
            </a:ln>
          </p:spPr>
          <p:txBody>
            <a:bodyPr lIns="0" tIns="0" rIns="0" bIns="0" anchor="ctr">
              <a:spAutoFit/>
            </a:bodyPr>
            <a:lstStyle/>
            <a:p>
              <a:pPr fontAlgn="base">
                <a:lnSpc>
                  <a:spcPct val="70000"/>
                </a:lnSpc>
                <a:buClr>
                  <a:schemeClr val="bg1"/>
                </a:buClr>
                <a:buFont typeface="Times New Roman" pitchFamily="23" charset="0"/>
              </a:pPr>
              <a:r>
                <a:rPr lang="en-US" altLang="ja-JP" sz="600" b="1">
                  <a:latin typeface="BIZ UDゴシック"/>
                  <a:ea typeface="BIZ UDゴシック"/>
                </a:rPr>
                <a:t>富士宮市</a:t>
              </a:r>
              <a:endParaRPr>
                <a:latin typeface="BIZ UDゴシック"/>
                <a:ea typeface="BIZ UDゴシック"/>
              </a:endParaRPr>
            </a:p>
          </p:txBody>
        </p:sp>
        <p:sp>
          <p:nvSpPr>
            <p:cNvPr id="1202" name="テキスト 90"/>
            <p:cNvSpPr txBox="1">
              <a:spLocks noChangeAspect="1" noChangeArrowheads="1"/>
            </p:cNvSpPr>
            <p:nvPr/>
          </p:nvSpPr>
          <p:spPr>
            <a:xfrm>
              <a:off x="3492500" y="4303079"/>
              <a:ext cx="257175" cy="336234"/>
            </a:xfrm>
            <a:prstGeom prst="rect">
              <a:avLst/>
            </a:prstGeom>
            <a:noFill/>
            <a:ln>
              <a:miter/>
            </a:ln>
          </p:spPr>
          <p:txBody>
            <a:bodyPr lIns="0" tIns="0" rIns="0" bIns="0" anchor="ctr">
              <a:spAutoFit/>
            </a:bodyPr>
            <a:lstStyle/>
            <a:p>
              <a:pPr algn="ctr" fontAlgn="base">
                <a:lnSpc>
                  <a:spcPct val="70000"/>
                </a:lnSpc>
                <a:buClr>
                  <a:schemeClr val="bg1"/>
                </a:buClr>
                <a:buFont typeface="Times New Roman" pitchFamily="23" charset="0"/>
              </a:pPr>
              <a:r>
                <a:rPr lang="en-US" altLang="ja-JP" sz="600" b="1">
                  <a:latin typeface="BIZ UDゴシック"/>
                  <a:ea typeface="BIZ UDゴシック"/>
                </a:rPr>
                <a:t>島田市</a:t>
              </a:r>
              <a:endParaRPr>
                <a:latin typeface="BIZ UDゴシック"/>
                <a:ea typeface="BIZ UDゴシック"/>
              </a:endParaRPr>
            </a:p>
          </p:txBody>
        </p:sp>
        <p:sp>
          <p:nvSpPr>
            <p:cNvPr id="1203" name="テキスト 92"/>
            <p:cNvSpPr txBox="1">
              <a:spLocks noChangeAspect="1" noChangeArrowheads="1"/>
            </p:cNvSpPr>
            <p:nvPr/>
          </p:nvSpPr>
          <p:spPr>
            <a:xfrm>
              <a:off x="6443662" y="2757804"/>
              <a:ext cx="400278" cy="112078"/>
            </a:xfrm>
            <a:prstGeom prst="rect">
              <a:avLst/>
            </a:prstGeom>
            <a:noFill/>
            <a:ln>
              <a:miter/>
            </a:ln>
          </p:spPr>
          <p:txBody>
            <a:bodyPr wrap="none" lIns="0" tIns="0" rIns="0" bIns="0" anchor="ctr">
              <a:spAutoFit/>
            </a:bodyPr>
            <a:lstStyle/>
            <a:p>
              <a:pPr fontAlgn="base">
                <a:lnSpc>
                  <a:spcPct val="70000"/>
                </a:lnSpc>
                <a:buClr>
                  <a:schemeClr val="bg1"/>
                </a:buClr>
                <a:buFont typeface="Times New Roman" pitchFamily="23" charset="0"/>
              </a:pPr>
              <a:r>
                <a:rPr lang="en-US" altLang="ja-JP" sz="600" b="1">
                  <a:latin typeface="BIZ UDゴシック"/>
                  <a:ea typeface="BIZ UDゴシック"/>
                </a:rPr>
                <a:t>富士市</a:t>
              </a:r>
              <a:endParaRPr>
                <a:latin typeface="BIZ UDゴシック"/>
                <a:ea typeface="BIZ UDゴシック"/>
              </a:endParaRPr>
            </a:p>
          </p:txBody>
        </p:sp>
        <p:sp>
          <p:nvSpPr>
            <p:cNvPr id="1204" name="テキスト 95"/>
            <p:cNvSpPr txBox="1">
              <a:spLocks noChangeAspect="1" noChangeArrowheads="1"/>
            </p:cNvSpPr>
            <p:nvPr/>
          </p:nvSpPr>
          <p:spPr>
            <a:xfrm>
              <a:off x="4543387" y="4416175"/>
              <a:ext cx="133426" cy="432301"/>
            </a:xfrm>
            <a:prstGeom prst="rect">
              <a:avLst/>
            </a:prstGeom>
            <a:noFill/>
            <a:ln>
              <a:miter/>
            </a:ln>
          </p:spPr>
          <p:txBody>
            <a:bodyPr wrap="none" lIns="0" tIns="0" rIns="0" bIns="0" anchor="ctr">
              <a:spAutoFit/>
            </a:bodyPr>
            <a:lstStyle/>
            <a:p>
              <a:pPr algn="ctr" fontAlgn="base">
                <a:lnSpc>
                  <a:spcPct val="90000"/>
                </a:lnSpc>
                <a:buClr>
                  <a:schemeClr val="bg1"/>
                </a:buClr>
                <a:buFont typeface="Times New Roman" pitchFamily="23" charset="0"/>
              </a:pPr>
              <a:r>
                <a:rPr lang="en-US" altLang="ja-JP" sz="600" b="1">
                  <a:latin typeface="BIZ UDゴシック"/>
                  <a:ea typeface="BIZ UDゴシック"/>
                </a:rPr>
                <a:t>焼</a:t>
              </a:r>
              <a:endParaRPr>
                <a:latin typeface="BIZ UDゴシック"/>
                <a:ea typeface="BIZ UDゴシック"/>
              </a:endParaRPr>
            </a:p>
            <a:p>
              <a:pPr algn="ctr" fontAlgn="base">
                <a:lnSpc>
                  <a:spcPct val="90000"/>
                </a:lnSpc>
                <a:buClr>
                  <a:schemeClr val="bg1"/>
                </a:buClr>
                <a:buFont typeface="Times New Roman" pitchFamily="23" charset="0"/>
              </a:pPr>
              <a:r>
                <a:rPr lang="en-US" altLang="ja-JP" sz="600" b="1">
                  <a:latin typeface="BIZ UDゴシック"/>
                  <a:ea typeface="BIZ UDゴシック"/>
                </a:rPr>
                <a:t>津</a:t>
              </a:r>
              <a:endParaRPr>
                <a:latin typeface="BIZ UDゴシック"/>
                <a:ea typeface="BIZ UDゴシック"/>
              </a:endParaRPr>
            </a:p>
            <a:p>
              <a:pPr algn="ctr" fontAlgn="base">
                <a:lnSpc>
                  <a:spcPct val="90000"/>
                </a:lnSpc>
                <a:buClr>
                  <a:schemeClr val="bg1"/>
                </a:buClr>
                <a:buFont typeface="Times New Roman" pitchFamily="23" charset="0"/>
              </a:pPr>
              <a:r>
                <a:rPr lang="en-US" altLang="ja-JP" sz="600" b="1">
                  <a:latin typeface="BIZ UDゴシック"/>
                  <a:ea typeface="BIZ UDゴシック"/>
                </a:rPr>
                <a:t>市</a:t>
              </a:r>
              <a:endParaRPr>
                <a:latin typeface="BIZ UDゴシック"/>
                <a:ea typeface="BIZ UDゴシック"/>
              </a:endParaRPr>
            </a:p>
          </p:txBody>
        </p:sp>
        <p:sp>
          <p:nvSpPr>
            <p:cNvPr id="1205" name="テキスト 96"/>
            <p:cNvSpPr txBox="1">
              <a:spLocks noChangeAspect="1" noChangeArrowheads="1"/>
            </p:cNvSpPr>
            <p:nvPr/>
          </p:nvSpPr>
          <p:spPr>
            <a:xfrm>
              <a:off x="4261169" y="5060950"/>
              <a:ext cx="112078" cy="400278"/>
            </a:xfrm>
            <a:prstGeom prst="rect">
              <a:avLst/>
            </a:prstGeom>
            <a:noFill/>
            <a:ln>
              <a:miter/>
            </a:ln>
          </p:spPr>
          <p:txBody>
            <a:bodyPr vert="eaVert" wrap="none" lIns="0" tIns="0" rIns="0" bIns="0" anchor="ctr">
              <a:spAutoFit/>
            </a:bodyPr>
            <a:lstStyle/>
            <a:p>
              <a:pPr fontAlgn="base">
                <a:lnSpc>
                  <a:spcPct val="70000"/>
                </a:lnSpc>
                <a:buClr>
                  <a:schemeClr val="bg1"/>
                </a:buClr>
                <a:buFont typeface="Times New Roman" pitchFamily="23" charset="0"/>
              </a:pPr>
              <a:r>
                <a:rPr lang="en-US" altLang="ja-JP" sz="600" b="1">
                  <a:latin typeface="BIZ UDゴシック"/>
                  <a:ea typeface="BIZ UDゴシック"/>
                </a:rPr>
                <a:t>吉田町</a:t>
              </a:r>
              <a:endParaRPr>
                <a:latin typeface="BIZ UDゴシック"/>
                <a:ea typeface="BIZ UDゴシック"/>
              </a:endParaRPr>
            </a:p>
          </p:txBody>
        </p:sp>
        <p:sp>
          <p:nvSpPr>
            <p:cNvPr id="1206" name="テキスト 99"/>
            <p:cNvSpPr txBox="1">
              <a:spLocks noChangeAspect="1" noChangeArrowheads="1"/>
            </p:cNvSpPr>
            <p:nvPr/>
          </p:nvSpPr>
          <p:spPr>
            <a:xfrm>
              <a:off x="7380287" y="2181544"/>
              <a:ext cx="533706" cy="112078"/>
            </a:xfrm>
            <a:prstGeom prst="rect">
              <a:avLst/>
            </a:prstGeom>
            <a:noFill/>
            <a:ln>
              <a:miter/>
            </a:ln>
          </p:spPr>
          <p:txBody>
            <a:bodyPr wrap="none" lIns="0" tIns="0" rIns="0" bIns="0" anchor="ctr">
              <a:spAutoFit/>
            </a:bodyPr>
            <a:lstStyle/>
            <a:p>
              <a:pPr fontAlgn="base">
                <a:lnSpc>
                  <a:spcPct val="70000"/>
                </a:lnSpc>
                <a:buClr>
                  <a:schemeClr val="bg1"/>
                </a:buClr>
                <a:buFont typeface="Times New Roman" pitchFamily="23" charset="0"/>
              </a:pPr>
              <a:r>
                <a:rPr lang="en-US" altLang="ja-JP" sz="600" b="1">
                  <a:latin typeface="BIZ UDゴシック"/>
                  <a:ea typeface="BIZ UDゴシック"/>
                </a:rPr>
                <a:t>御殿場市</a:t>
              </a:r>
              <a:endParaRPr>
                <a:latin typeface="BIZ UDゴシック"/>
                <a:ea typeface="BIZ UDゴシック"/>
              </a:endParaRPr>
            </a:p>
          </p:txBody>
        </p:sp>
        <p:sp>
          <p:nvSpPr>
            <p:cNvPr id="1207" name="四角形 100"/>
            <p:cNvSpPr>
              <a:spLocks noChangeAspect="1" noChangeArrowheads="1"/>
            </p:cNvSpPr>
            <p:nvPr/>
          </p:nvSpPr>
          <p:spPr>
            <a:xfrm>
              <a:off x="7667625" y="1821179"/>
              <a:ext cx="400278" cy="112078"/>
            </a:xfrm>
            <a:prstGeom prst="rect">
              <a:avLst/>
            </a:prstGeom>
            <a:noFill/>
            <a:ln>
              <a:miter/>
            </a:ln>
          </p:spPr>
          <p:txBody>
            <a:bodyPr wrap="none" lIns="0" tIns="0" rIns="0" bIns="0" anchor="ctr">
              <a:spAutoFit/>
            </a:bodyPr>
            <a:lstStyle/>
            <a:p>
              <a:pPr fontAlgn="base">
                <a:lnSpc>
                  <a:spcPct val="70000"/>
                </a:lnSpc>
                <a:buClr>
                  <a:schemeClr val="bg1"/>
                </a:buClr>
                <a:buFont typeface="Times New Roman" pitchFamily="23" charset="0"/>
              </a:pPr>
              <a:r>
                <a:rPr lang="en-US" altLang="ja-JP" sz="600" b="1">
                  <a:latin typeface="BIZ UDゴシック"/>
                  <a:ea typeface="BIZ UDゴシック"/>
                </a:rPr>
                <a:t>小山町</a:t>
              </a:r>
              <a:endParaRPr>
                <a:latin typeface="BIZ UDゴシック"/>
                <a:ea typeface="BIZ UDゴシック"/>
              </a:endParaRPr>
            </a:p>
          </p:txBody>
        </p:sp>
        <p:sp>
          <p:nvSpPr>
            <p:cNvPr id="1208" name="テキスト 101"/>
            <p:cNvSpPr txBox="1">
              <a:spLocks noChangeAspect="1" noChangeArrowheads="1"/>
            </p:cNvSpPr>
            <p:nvPr/>
          </p:nvSpPr>
          <p:spPr>
            <a:xfrm>
              <a:off x="2617669" y="5222717"/>
              <a:ext cx="354012" cy="224155"/>
            </a:xfrm>
            <a:prstGeom prst="rect">
              <a:avLst/>
            </a:prstGeom>
            <a:noFill/>
            <a:ln>
              <a:miter/>
            </a:ln>
          </p:spPr>
          <p:txBody>
            <a:bodyPr lIns="0" tIns="0" rIns="0" bIns="0" anchor="ctr">
              <a:spAutoFit/>
            </a:bodyPr>
            <a:lstStyle/>
            <a:p>
              <a:pPr algn="ctr" fontAlgn="base">
                <a:lnSpc>
                  <a:spcPct val="70000"/>
                </a:lnSpc>
                <a:buClr>
                  <a:schemeClr val="bg1"/>
                </a:buClr>
                <a:buFont typeface="Times New Roman" pitchFamily="23" charset="0"/>
              </a:pPr>
              <a:r>
                <a:rPr lang="en-US" altLang="ja-JP" sz="600" b="1">
                  <a:latin typeface="BIZ UDゴシック"/>
                  <a:ea typeface="BIZ UDゴシック"/>
                </a:rPr>
                <a:t>袋井市</a:t>
              </a:r>
              <a:endParaRPr>
                <a:latin typeface="BIZ UDゴシック"/>
                <a:ea typeface="BIZ UDゴシック"/>
              </a:endParaRPr>
            </a:p>
          </p:txBody>
        </p:sp>
        <p:sp>
          <p:nvSpPr>
            <p:cNvPr id="1209" name="テキスト 102"/>
            <p:cNvSpPr txBox="1">
              <a:spLocks noChangeAspect="1" noChangeArrowheads="1"/>
            </p:cNvSpPr>
            <p:nvPr/>
          </p:nvSpPr>
          <p:spPr>
            <a:xfrm>
              <a:off x="4140200" y="4413569"/>
              <a:ext cx="400278" cy="112078"/>
            </a:xfrm>
            <a:prstGeom prst="rect">
              <a:avLst/>
            </a:prstGeom>
            <a:noFill/>
            <a:ln>
              <a:miter/>
            </a:ln>
          </p:spPr>
          <p:txBody>
            <a:bodyPr wrap="none" lIns="0" tIns="0" rIns="0" bIns="0" anchor="ctr">
              <a:spAutoFit/>
            </a:bodyPr>
            <a:lstStyle/>
            <a:p>
              <a:pPr fontAlgn="base">
                <a:lnSpc>
                  <a:spcPct val="70000"/>
                </a:lnSpc>
                <a:buClr>
                  <a:schemeClr val="bg1"/>
                </a:buClr>
                <a:buFont typeface="Times New Roman" pitchFamily="23" charset="0"/>
              </a:pPr>
              <a:r>
                <a:rPr lang="en-US" altLang="ja-JP" sz="600" b="1">
                  <a:latin typeface="BIZ UDゴシック"/>
                  <a:ea typeface="BIZ UDゴシック"/>
                </a:rPr>
                <a:t>藤枝市</a:t>
              </a:r>
              <a:endParaRPr>
                <a:latin typeface="BIZ UDゴシック"/>
                <a:ea typeface="BIZ UDゴシック"/>
              </a:endParaRPr>
            </a:p>
          </p:txBody>
        </p:sp>
        <p:sp>
          <p:nvSpPr>
            <p:cNvPr id="1210" name="テキスト 105"/>
            <p:cNvSpPr txBox="1">
              <a:spLocks noChangeAspect="1" noChangeArrowheads="1"/>
            </p:cNvSpPr>
            <p:nvPr/>
          </p:nvSpPr>
          <p:spPr>
            <a:xfrm>
              <a:off x="539750" y="5339668"/>
              <a:ext cx="400278" cy="160112"/>
            </a:xfrm>
            <a:prstGeom prst="rect">
              <a:avLst/>
            </a:prstGeom>
            <a:noFill/>
            <a:ln>
              <a:miter/>
            </a:ln>
          </p:spPr>
          <p:txBody>
            <a:bodyPr wrap="none" lIns="0" tIns="0" rIns="0" bIns="0" anchor="ctr">
              <a:spAutoFit/>
            </a:bodyPr>
            <a:lstStyle/>
            <a:p>
              <a:pPr fontAlgn="base">
                <a:buClr>
                  <a:schemeClr val="bg1"/>
                </a:buClr>
                <a:buFont typeface="Times New Roman" pitchFamily="23" charset="0"/>
              </a:pPr>
              <a:r>
                <a:rPr lang="en-US" altLang="ja-JP" sz="600" b="1">
                  <a:latin typeface="BIZ UDゴシック"/>
                  <a:ea typeface="BIZ UDゴシック"/>
                </a:rPr>
                <a:t>湖西市</a:t>
              </a:r>
              <a:endParaRPr>
                <a:latin typeface="BIZ UDゴシック"/>
                <a:ea typeface="BIZ UDゴシック"/>
              </a:endParaRPr>
            </a:p>
          </p:txBody>
        </p:sp>
        <p:sp>
          <p:nvSpPr>
            <p:cNvPr id="1211" name="直線 107"/>
            <p:cNvSpPr/>
            <p:nvPr/>
          </p:nvSpPr>
          <p:spPr>
            <a:xfrm>
              <a:off x="900112" y="573405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212" name="テキスト 108"/>
          <p:cNvSpPr txBox="1"/>
          <p:nvPr/>
        </p:nvSpPr>
        <p:spPr>
          <a:xfrm>
            <a:off x="252000" y="851320"/>
            <a:ext cx="4572000" cy="2584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ja-JP" altLang="en-US" sz="1800">
                <a:latin typeface="ＭＳ ゴシック"/>
                <a:ea typeface="ＭＳ ゴシック"/>
              </a:rPr>
              <a:t>被災市町（９自治体）</a:t>
            </a:r>
          </a:p>
          <a:p>
            <a:pPr algn="l"/>
            <a:r>
              <a:rPr lang="ja-JP" altLang="en-US" sz="1800">
                <a:latin typeface="ＭＳ 明朝"/>
                <a:ea typeface="ＭＳ 明朝"/>
              </a:rPr>
              <a:t>　</a:t>
            </a:r>
            <a:r>
              <a:rPr lang="ja-JP" altLang="en-US" sz="1800">
                <a:latin typeface="BIZ UDゴシック"/>
                <a:ea typeface="BIZ UDゴシック"/>
              </a:rPr>
              <a:t>・仮置場を設置した自治体</a:t>
            </a:r>
            <a:endParaRPr sz="1800">
              <a:latin typeface="BIZ UDゴシック"/>
              <a:ea typeface="BIZ UDゴシック"/>
            </a:endParaRPr>
          </a:p>
          <a:p>
            <a:pPr algn="l"/>
            <a:r>
              <a:rPr lang="ja-JP" altLang="en-US" sz="1800">
                <a:latin typeface="BIZ UDゴシック"/>
                <a:ea typeface="BIZ UDゴシック"/>
              </a:rPr>
              <a:t>　　焼津市、藤枝市、牧之原市、吉田町</a:t>
            </a:r>
          </a:p>
          <a:p>
            <a:pPr algn="l"/>
            <a:endParaRPr lang="ja-JP" altLang="en-US" sz="1800">
              <a:latin typeface="BIZ UDゴシック"/>
              <a:ea typeface="BIZ UDゴシック"/>
            </a:endParaRPr>
          </a:p>
          <a:p>
            <a:pPr algn="l"/>
            <a:r>
              <a:rPr lang="ja-JP" altLang="en-US" sz="1800">
                <a:latin typeface="BIZ UDゴシック"/>
                <a:ea typeface="BIZ UDゴシック"/>
              </a:rPr>
              <a:t>　・その他（※）の自治体</a:t>
            </a:r>
          </a:p>
          <a:p>
            <a:pPr algn="l"/>
            <a:r>
              <a:rPr lang="ja-JP" altLang="en-US" sz="1800">
                <a:latin typeface="BIZ UDゴシック"/>
                <a:ea typeface="BIZ UDゴシック"/>
              </a:rPr>
              <a:t>　　静岡市、掛川市、御前崎市、</a:t>
            </a:r>
          </a:p>
          <a:p>
            <a:pPr algn="l"/>
            <a:r>
              <a:rPr lang="ja-JP" altLang="en-US" sz="1800">
                <a:latin typeface="BIZ UDゴシック"/>
                <a:ea typeface="BIZ UDゴシック"/>
              </a:rPr>
              <a:t>　　菊川市、伊東市</a:t>
            </a:r>
          </a:p>
          <a:p>
            <a:pPr algn="l"/>
            <a:r>
              <a:rPr lang="ja-JP" altLang="en-US" sz="1800">
                <a:latin typeface="BIZ UDゴシック"/>
                <a:ea typeface="BIZ UDゴシック"/>
              </a:rPr>
              <a:t>　　※各自治体の清掃工場等で</a:t>
            </a:r>
          </a:p>
          <a:p>
            <a:pPr algn="l"/>
            <a:r>
              <a:rPr lang="ja-JP" altLang="en-US" sz="1800">
                <a:latin typeface="BIZ UDゴシック"/>
                <a:ea typeface="BIZ UDゴシック"/>
              </a:rPr>
              <a:t>　　　災害廃棄物の受入れを実施 </a:t>
            </a:r>
          </a:p>
        </p:txBody>
      </p:sp>
      <p:graphicFrame>
        <p:nvGraphicFramePr>
          <p:cNvPr id="1213" name="四角形 121"/>
          <p:cNvGraphicFramePr>
            <a:graphicFrameLocks noGrp="1"/>
          </p:cNvGraphicFramePr>
          <p:nvPr/>
        </p:nvGraphicFramePr>
        <p:xfrm>
          <a:off x="540000" y="3552254"/>
          <a:ext cx="3441183" cy="1323496"/>
        </p:xfrm>
        <a:graphic>
          <a:graphicData uri="http://schemas.openxmlformats.org/drawingml/2006/table">
            <a:tbl>
              <a:tblPr/>
              <a:tblGrid>
                <a:gridCol w="721009">
                  <a:extLst>
                    <a:ext uri="{9D8B030D-6E8A-4147-A177-3AD203B41FA5}"/>
                  </a:extLst>
                </a:gridCol>
                <a:gridCol w="808093">
                  <a:extLst>
                    <a:ext uri="{9D8B030D-6E8A-4147-A177-3AD203B41FA5}"/>
                  </a:extLst>
                </a:gridCol>
                <a:gridCol w="929844">
                  <a:extLst>
                    <a:ext uri="{9D8B030D-6E8A-4147-A177-3AD203B41FA5}"/>
                  </a:extLst>
                </a:gridCol>
                <a:gridCol w="982237">
                  <a:extLst>
                    <a:ext uri="{9D8B030D-6E8A-4147-A177-3AD203B41FA5}"/>
                  </a:extLst>
                </a:gridCol>
              </a:tblGrid>
              <a:tr h="207860">
                <a:tc rowSpan="2"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solidFill>
                            <a:srgbClr val="000000"/>
                          </a:solidFill>
                          <a:latin typeface="BIZ UDゴシック"/>
                          <a:ea typeface="BIZ UDゴシック"/>
                        </a:rPr>
                        <a:t>市町名</a:t>
                      </a:r>
                      <a:endParaRPr kumimoji="1" lang="ja-JP" altLang="en-US" sz="1400" dirty="0">
                        <a:latin typeface="BIZ UDゴシック"/>
                        <a:ea typeface="BIZ UDゴシック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solidFill>
                            <a:srgbClr val="000000"/>
                          </a:solidFill>
                          <a:latin typeface="BIZ UDゴシック"/>
                          <a:ea typeface="BIZ UDゴシック"/>
                        </a:rPr>
                        <a:t>住家被害（戸）</a:t>
                      </a:r>
                      <a:endParaRPr kumimoji="1" lang="ja-JP" altLang="en-US" sz="1400" dirty="0">
                        <a:latin typeface="BIZ UDゴシック"/>
                        <a:ea typeface="BIZ UDゴシック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latin typeface="BIZ UDゴシック"/>
                        <a:ea typeface="BIZ UDゴシック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latin typeface="BIZ UDゴシック"/>
                        <a:ea typeface="BIZ UDゴシック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  <a:tr h="207860">
                <a:tc vMerge="1">
                  <a:txBody>
                    <a:bodyPr/>
                    <a:lstStyle/>
                    <a:p>
                      <a:endParaRPr kumimoji="1" lang="ja-JP" altLang="en-US" dirty="0">
                        <a:latin typeface="BIZ UDゴシック"/>
                        <a:ea typeface="BIZ UDゴシック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solidFill>
                            <a:srgbClr val="000000"/>
                          </a:solidFill>
                          <a:latin typeface="BIZ UDゴシック"/>
                          <a:ea typeface="BIZ UDゴシック"/>
                        </a:rPr>
                        <a:t>全壊</a:t>
                      </a:r>
                      <a:endParaRPr kumimoji="1" lang="ja-JP" altLang="en-US" sz="1400" dirty="0">
                        <a:latin typeface="BIZ UDゴシック"/>
                        <a:ea typeface="BIZ UDゴシック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solidFill>
                            <a:srgbClr val="000000"/>
                          </a:solidFill>
                          <a:latin typeface="BIZ UDゴシック"/>
                          <a:ea typeface="BIZ UDゴシック"/>
                        </a:rPr>
                        <a:t>半壊</a:t>
                      </a:r>
                      <a:endParaRPr kumimoji="1" lang="ja-JP" altLang="en-US" sz="1400" dirty="0">
                        <a:latin typeface="BIZ UDゴシック"/>
                        <a:ea typeface="BIZ UDゴシック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solidFill>
                            <a:srgbClr val="000000"/>
                          </a:solidFill>
                          <a:latin typeface="BIZ UDゴシック"/>
                          <a:ea typeface="BIZ UDゴシック"/>
                        </a:rPr>
                        <a:t>その他</a:t>
                      </a:r>
                      <a:endParaRPr kumimoji="1" lang="ja-JP" altLang="en-US" sz="1400" dirty="0">
                        <a:latin typeface="BIZ UDゴシック"/>
                        <a:ea typeface="BIZ UDゴシック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07860">
                <a:tc>
                  <a:txBody>
                    <a:bodyPr/>
                    <a:lstStyle/>
                    <a:p>
                      <a:pPr algn="l"/>
                      <a:r>
                        <a:rPr lang="ja-JP" altLang="en-US" sz="1400">
                          <a:solidFill>
                            <a:srgbClr val="000000"/>
                          </a:solidFill>
                          <a:latin typeface="BIZ UDゴシック"/>
                          <a:ea typeface="BIZ UDゴシック"/>
                        </a:rPr>
                        <a:t>焼津市</a:t>
                      </a:r>
                      <a:endParaRPr kumimoji="1" lang="ja-JP" altLang="en-US" sz="1400" dirty="0">
                        <a:latin typeface="BIZ UDゴシック"/>
                        <a:ea typeface="BIZ UDゴシック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solidFill>
                            <a:srgbClr val="000000"/>
                          </a:solidFill>
                          <a:latin typeface="BIZ UDゴシック"/>
                          <a:ea typeface="BIZ UDゴシック"/>
                        </a:rPr>
                        <a:t>-</a:t>
                      </a:r>
                      <a:endParaRPr kumimoji="1" lang="ja-JP" altLang="en-US" sz="1400" dirty="0">
                        <a:latin typeface="BIZ UDゴシック"/>
                        <a:ea typeface="BIZ UDゴシック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ja-JP" altLang="en-US" sz="1400">
                          <a:solidFill>
                            <a:srgbClr val="000000"/>
                          </a:solidFill>
                          <a:latin typeface="BIZ UDゴシック"/>
                          <a:ea typeface="BIZ UDゴシック"/>
                        </a:rPr>
                        <a:t>13</a:t>
                      </a:r>
                      <a:endParaRPr kumimoji="1" lang="ja-JP" altLang="en-US" sz="1400" dirty="0">
                        <a:latin typeface="BIZ UDゴシック"/>
                        <a:ea typeface="BIZ UDゴシック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ja-JP" altLang="en-US" sz="1400">
                          <a:solidFill>
                            <a:srgbClr val="000000"/>
                          </a:solidFill>
                          <a:latin typeface="BIZ UDゴシック"/>
                          <a:ea typeface="BIZ UDゴシック"/>
                        </a:rPr>
                        <a:t>210</a:t>
                      </a:r>
                      <a:endParaRPr kumimoji="1" lang="ja-JP" altLang="en-US" sz="1400" dirty="0">
                        <a:latin typeface="BIZ UDゴシック"/>
                        <a:ea typeface="BIZ UDゴシック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49496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400" dirty="0">
                          <a:latin typeface="BIZ UDゴシック"/>
                          <a:ea typeface="BIZ UDゴシック"/>
                        </a:rPr>
                        <a:t>藤枝市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solidFill>
                            <a:srgbClr val="000000"/>
                          </a:solidFill>
                          <a:latin typeface="BIZ UDゴシック"/>
                          <a:ea typeface="BIZ UDゴシック"/>
                        </a:rPr>
                        <a:t>-</a:t>
                      </a:r>
                      <a:endParaRPr kumimoji="1" lang="ja-JP" altLang="en-US" sz="1400" dirty="0">
                        <a:latin typeface="BIZ UDゴシック"/>
                        <a:ea typeface="BIZ UDゴシック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400" dirty="0">
                          <a:latin typeface="BIZ UDゴシック"/>
                          <a:ea typeface="BIZ UDゴシック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400" dirty="0">
                          <a:latin typeface="BIZ UDゴシック"/>
                          <a:ea typeface="BIZ UDゴシック"/>
                        </a:rPr>
                        <a:t>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0786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400" dirty="0">
                          <a:latin typeface="BIZ UDゴシック"/>
                          <a:ea typeface="BIZ UDゴシック"/>
                        </a:rPr>
                        <a:t>牧之原市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ja-JP" altLang="en-US" sz="1400">
                          <a:solidFill>
                            <a:srgbClr val="000000"/>
                          </a:solidFill>
                          <a:latin typeface="BIZ UDゴシック"/>
                          <a:ea typeface="BIZ UDゴシック"/>
                        </a:rPr>
                        <a:t>73</a:t>
                      </a:r>
                      <a:endParaRPr kumimoji="1" lang="ja-JP" altLang="en-US" sz="1400" dirty="0">
                        <a:latin typeface="BIZ UDゴシック"/>
                        <a:ea typeface="BIZ UDゴシック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ja-JP" altLang="en-US" sz="1400">
                          <a:solidFill>
                            <a:srgbClr val="000000"/>
                          </a:solidFill>
                          <a:latin typeface="BIZ UDゴシック"/>
                          <a:ea typeface="BIZ UDゴシック"/>
                        </a:rPr>
                        <a:t>269</a:t>
                      </a:r>
                      <a:endParaRPr kumimoji="1" lang="ja-JP" altLang="en-US" sz="1400" dirty="0">
                        <a:latin typeface="BIZ UDゴシック"/>
                        <a:ea typeface="BIZ UDゴシック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ja-JP" altLang="en-US" sz="1400">
                          <a:solidFill>
                            <a:srgbClr val="000000"/>
                          </a:solidFill>
                          <a:latin typeface="BIZ UDゴシック"/>
                          <a:ea typeface="BIZ UDゴシック"/>
                        </a:rPr>
                        <a:t>992</a:t>
                      </a:r>
                      <a:endParaRPr kumimoji="1" lang="ja-JP" altLang="en-US" sz="1400" dirty="0">
                        <a:latin typeface="BIZ UDゴシック"/>
                        <a:ea typeface="BIZ UDゴシック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07860">
                <a:tc>
                  <a:txBody>
                    <a:bodyPr/>
                    <a:lstStyle/>
                    <a:p>
                      <a:pPr algn="l"/>
                      <a:r>
                        <a:rPr lang="ja-JP" altLang="en-US" sz="1400">
                          <a:solidFill>
                            <a:srgbClr val="000000"/>
                          </a:solidFill>
                          <a:latin typeface="BIZ UDゴシック"/>
                          <a:ea typeface="BIZ UDゴシック"/>
                        </a:rPr>
                        <a:t>吉田町</a:t>
                      </a:r>
                      <a:endParaRPr kumimoji="1" lang="ja-JP" altLang="en-US" sz="1400" dirty="0">
                        <a:latin typeface="BIZ UDゴシック"/>
                        <a:ea typeface="BIZ UDゴシック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ja-JP" altLang="en-US" sz="1400">
                          <a:solidFill>
                            <a:srgbClr val="000000"/>
                          </a:solidFill>
                          <a:latin typeface="BIZ UDゴシック"/>
                          <a:ea typeface="BIZ UDゴシック"/>
                        </a:rPr>
                        <a:t>3</a:t>
                      </a:r>
                      <a:endParaRPr kumimoji="1" lang="ja-JP" altLang="en-US" sz="1400" dirty="0">
                        <a:latin typeface="BIZ UDゴシック"/>
                        <a:ea typeface="BIZ UDゴシック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ja-JP" altLang="en-US" sz="1400">
                          <a:solidFill>
                            <a:srgbClr val="000000"/>
                          </a:solidFill>
                          <a:latin typeface="BIZ UDゴシック"/>
                          <a:ea typeface="BIZ UDゴシック"/>
                        </a:rPr>
                        <a:t>24</a:t>
                      </a:r>
                      <a:endParaRPr kumimoji="1" lang="ja-JP" altLang="en-US" sz="1400" dirty="0">
                        <a:latin typeface="BIZ UDゴシック"/>
                        <a:ea typeface="BIZ UDゴシック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ja-JP" altLang="en-US" sz="1400">
                          <a:solidFill>
                            <a:srgbClr val="000000"/>
                          </a:solidFill>
                          <a:latin typeface="BIZ UDゴシック"/>
                          <a:ea typeface="BIZ UDゴシック"/>
                        </a:rPr>
                        <a:t>396</a:t>
                      </a:r>
                      <a:endParaRPr kumimoji="1" lang="ja-JP" altLang="en-US" sz="1400" dirty="0">
                        <a:latin typeface="BIZ UDゴシック"/>
                        <a:ea typeface="BIZ UDゴシック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テキスト 210"/>
          <p:cNvSpPr txBox="1"/>
          <p:nvPr/>
        </p:nvSpPr>
        <p:spPr>
          <a:xfrm>
            <a:off x="576000" y="1034317"/>
            <a:ext cx="4572000" cy="1753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ja-JP" altLang="en-US">
                <a:latin typeface="ＭＳ ゴシック"/>
                <a:ea typeface="ＭＳ ゴシック"/>
              </a:rPr>
              <a:t>○ごみ処理施設被害状況（焼却施設） </a:t>
            </a:r>
            <a:endParaRPr>
              <a:latin typeface="ＭＳ ゴシック"/>
              <a:ea typeface="ＭＳ ゴシック"/>
            </a:endParaRPr>
          </a:p>
          <a:p>
            <a:r>
              <a:rPr lang="ja-JP" altLang="en-US"/>
              <a:t> </a:t>
            </a:r>
          </a:p>
          <a:p>
            <a:endParaRPr lang="ja-JP" altLang="en-US"/>
          </a:p>
          <a:p>
            <a:endParaRPr lang="ja-JP" altLang="en-US"/>
          </a:p>
          <a:p>
            <a:r>
              <a:rPr lang="ja-JP" altLang="en-US">
                <a:latin typeface="ＭＳ ゴシック"/>
                <a:ea typeface="ＭＳ ゴシック"/>
              </a:rPr>
              <a:t>○仮置場設置状況 </a:t>
            </a:r>
            <a:endParaRPr>
              <a:latin typeface="ＭＳ ゴシック"/>
              <a:ea typeface="ＭＳ ゴシック"/>
            </a:endParaRPr>
          </a:p>
          <a:p>
            <a:r>
              <a:rPr lang="ja-JP" altLang="en-US"/>
              <a:t> </a:t>
            </a:r>
          </a:p>
        </p:txBody>
      </p:sp>
      <p:sp>
        <p:nvSpPr>
          <p:cNvPr id="1220" name="四角形 17"/>
          <p:cNvSpPr>
            <a:spLocks noGrp="1"/>
          </p:cNvSpPr>
          <p:nvPr>
            <p:ph type="title"/>
          </p:nvPr>
        </p:nvSpPr>
        <p:spPr>
          <a:xfrm>
            <a:off x="251520" y="123750"/>
            <a:ext cx="8676964" cy="85725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kumimoji="1" lang="ja-JP" altLang="en-US" sz="3400"/>
              <a:t>施設被害・仮置場設置状況</a:t>
            </a:r>
          </a:p>
        </p:txBody>
      </p:sp>
      <p:graphicFrame>
        <p:nvGraphicFramePr>
          <p:cNvPr id="1221" name="四角形 207"/>
          <p:cNvGraphicFramePr>
            <a:graphicFrameLocks noGrp="1"/>
          </p:cNvGraphicFramePr>
          <p:nvPr/>
        </p:nvGraphicFramePr>
        <p:xfrm>
          <a:off x="1044000" y="2520270"/>
          <a:ext cx="6479998" cy="2076750"/>
        </p:xfrm>
        <a:graphic>
          <a:graphicData uri="http://schemas.openxmlformats.org/drawingml/2006/table">
            <a:tbl>
              <a:tblPr/>
              <a:tblGrid>
                <a:gridCol w="989801">
                  <a:extLst>
                    <a:ext uri="{9D8B030D-6E8A-4147-A177-3AD203B41FA5}"/>
                  </a:extLst>
                </a:gridCol>
                <a:gridCol w="2474214">
                  <a:extLst>
                    <a:ext uri="{9D8B030D-6E8A-4147-A177-3AD203B41FA5}"/>
                  </a:extLst>
                </a:gridCol>
                <a:gridCol w="1227344">
                  <a:extLst>
                    <a:ext uri="{9D8B030D-6E8A-4147-A177-3AD203B41FA5}"/>
                  </a:extLst>
                </a:gridCol>
                <a:gridCol w="1788639">
                  <a:extLst>
                    <a:ext uri="{9D8B030D-6E8A-4147-A177-3AD203B41FA5}"/>
                  </a:extLst>
                </a:gridCol>
              </a:tblGrid>
              <a:tr h="415350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>
                          <a:solidFill>
                            <a:schemeClr val="tx1"/>
                          </a:solidFill>
                          <a:latin typeface="BIZ UDゴシック"/>
                          <a:ea typeface="BIZ UDゴシック"/>
                        </a:rPr>
                        <a:t>市町名 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BIZ UDゴシック"/>
                        <a:ea typeface="BIZ UDゴシック"/>
                      </a:endParaRPr>
                    </a:p>
                  </a:txBody>
                  <a:tcPr marL="63500" marR="635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>
                          <a:solidFill>
                            <a:schemeClr val="tx1"/>
                          </a:solidFill>
                          <a:latin typeface="BIZ UDゴシック"/>
                          <a:ea typeface="BIZ UDゴシック"/>
                        </a:rPr>
                        <a:t>災害廃棄物の仮置場の設置 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BIZ UDゴシック"/>
                        <a:ea typeface="BIZ UDゴシック"/>
                      </a:endParaRPr>
                    </a:p>
                    <a:p>
                      <a:pPr algn="ctr"/>
                      <a:r>
                        <a:rPr lang="ja-JP" altLang="en-US" sz="1200">
                          <a:solidFill>
                            <a:schemeClr val="tx1"/>
                          </a:solidFill>
                          <a:latin typeface="BIZ UDゴシック"/>
                          <a:ea typeface="BIZ UDゴシック"/>
                        </a:rPr>
                        <a:t>又は受入場所 </a:t>
                      </a:r>
                      <a:endParaRPr sz="1200">
                        <a:solidFill>
                          <a:schemeClr val="tx1"/>
                        </a:solidFill>
                        <a:latin typeface="BIZ UDゴシック"/>
                        <a:ea typeface="BIZ UDゴシック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>
                          <a:solidFill>
                            <a:schemeClr val="tx1"/>
                          </a:solidFill>
                          <a:latin typeface="BIZ UDゴシック"/>
                          <a:ea typeface="BIZ UDゴシック"/>
                        </a:rPr>
                        <a:t>仮置場受入期限 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BIZ UDゴシック"/>
                        <a:ea typeface="BIZ UDゴシック"/>
                      </a:endParaRPr>
                    </a:p>
                  </a:txBody>
                  <a:tcPr marL="63500" marR="635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>
                          <a:solidFill>
                            <a:schemeClr val="tx1"/>
                          </a:solidFill>
                          <a:latin typeface="BIZ UDゴシック"/>
                          <a:ea typeface="BIZ UDゴシック"/>
                        </a:rPr>
                        <a:t>災害廃棄物発生量 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BIZ UDゴシック"/>
                        <a:ea typeface="BIZ UDゴシック"/>
                      </a:endParaRPr>
                    </a:p>
                    <a:p>
                      <a:pPr algn="ctr"/>
                      <a:r>
                        <a:rPr lang="ja-JP" altLang="en-US" sz="1200">
                          <a:solidFill>
                            <a:schemeClr val="tx1"/>
                          </a:solidFill>
                          <a:latin typeface="BIZ UDゴシック"/>
                          <a:ea typeface="BIZ UDゴシック"/>
                        </a:rPr>
                        <a:t>（※） </a:t>
                      </a:r>
                      <a:endParaRPr sz="1200">
                        <a:solidFill>
                          <a:schemeClr val="tx1"/>
                        </a:solidFill>
                        <a:latin typeface="BIZ UDゴシック"/>
                        <a:ea typeface="BIZ UDゴシック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415350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>
                          <a:solidFill>
                            <a:schemeClr val="tx1"/>
                          </a:solidFill>
                          <a:latin typeface="BIZ UDゴシック"/>
                          <a:ea typeface="BIZ UDゴシック"/>
                        </a:rPr>
                        <a:t>牧之原市 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BIZ UDゴシック"/>
                        <a:ea typeface="BIZ UDゴシック"/>
                      </a:endParaRPr>
                    </a:p>
                  </a:txBody>
                  <a:tcPr marL="63500" marR="635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altLang="en-US" sz="1200">
                          <a:solidFill>
                            <a:schemeClr val="tx1"/>
                          </a:solidFill>
                          <a:latin typeface="BIZ UDゴシック"/>
                          <a:ea typeface="BIZ UDゴシック"/>
                        </a:rPr>
                        <a:t>・静波海岸駐車場 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BIZ UDゴシック"/>
                        <a:ea typeface="BIZ UDゴシック"/>
                      </a:endParaRPr>
                    </a:p>
                    <a:p>
                      <a:r>
                        <a:rPr lang="ja-JP" altLang="en-US" sz="1200">
                          <a:solidFill>
                            <a:schemeClr val="tx1"/>
                          </a:solidFill>
                          <a:latin typeface="BIZ UDゴシック"/>
                          <a:ea typeface="BIZ UDゴシック"/>
                        </a:rPr>
                        <a:t>・牧之原IC北川成美事務所付近 </a:t>
                      </a:r>
                      <a:endParaRPr sz="1200">
                        <a:solidFill>
                          <a:schemeClr val="tx1"/>
                        </a:solidFill>
                        <a:latin typeface="BIZ UDゴシック"/>
                        <a:ea typeface="BIZ UDゴシック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>
                          <a:solidFill>
                            <a:schemeClr val="tx1"/>
                          </a:solidFill>
                          <a:latin typeface="BIZ UDゴシック"/>
                          <a:ea typeface="BIZ UDゴシック"/>
                        </a:rPr>
                        <a:t>９月８日 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BIZ UDゴシック"/>
                        <a:ea typeface="BIZ UDゴシック"/>
                      </a:endParaRPr>
                    </a:p>
                    <a:p>
                      <a:pPr algn="ctr"/>
                      <a:r>
                        <a:rPr lang="ja-JP" altLang="en-US" sz="1200">
                          <a:solidFill>
                            <a:schemeClr val="tx1"/>
                          </a:solidFill>
                          <a:latin typeface="BIZ UDゴシック"/>
                          <a:ea typeface="BIZ UDゴシック"/>
                        </a:rPr>
                        <a:t>10月26日 </a:t>
                      </a:r>
                      <a:endParaRPr sz="1200">
                        <a:solidFill>
                          <a:schemeClr val="tx1"/>
                        </a:solidFill>
                        <a:latin typeface="BIZ UDゴシック"/>
                        <a:ea typeface="BIZ UDゴシック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>
                          <a:solidFill>
                            <a:schemeClr val="tx1"/>
                          </a:solidFill>
                          <a:latin typeface="BIZ UDゴシック"/>
                          <a:ea typeface="BIZ UDゴシック"/>
                        </a:rPr>
                        <a:t>14,313.8ｔ 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BIZ UDゴシック"/>
                        <a:ea typeface="BIZ UDゴシック"/>
                      </a:endParaRPr>
                    </a:p>
                  </a:txBody>
                  <a:tcPr marL="63500" marR="635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415350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>
                          <a:solidFill>
                            <a:schemeClr val="tx1"/>
                          </a:solidFill>
                          <a:latin typeface="BIZ UDゴシック"/>
                          <a:ea typeface="BIZ UDゴシック"/>
                        </a:rPr>
                        <a:t>藤枝市 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BIZ UDゴシック"/>
                        <a:ea typeface="BIZ UDゴシック"/>
                      </a:endParaRPr>
                    </a:p>
                  </a:txBody>
                  <a:tcPr marL="63500" marR="635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altLang="en-US" sz="1200">
                          <a:solidFill>
                            <a:schemeClr val="tx1"/>
                          </a:solidFill>
                          <a:latin typeface="BIZ UDゴシック"/>
                          <a:ea typeface="BIZ UDゴシック"/>
                        </a:rPr>
                        <a:t>市浄化センターグラウンド 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BIZ UDゴシック"/>
                        <a:ea typeface="BIZ UDゴシック"/>
                      </a:endParaRPr>
                    </a:p>
                  </a:txBody>
                  <a:tcPr marL="63500" marR="635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>
                          <a:solidFill>
                            <a:schemeClr val="tx1"/>
                          </a:solidFill>
                          <a:latin typeface="BIZ UDゴシック"/>
                          <a:ea typeface="BIZ UDゴシック"/>
                        </a:rPr>
                        <a:t>９月15日 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BIZ UDゴシック"/>
                        <a:ea typeface="BIZ UDゴシック"/>
                      </a:endParaRPr>
                    </a:p>
                  </a:txBody>
                  <a:tcPr marL="63500" marR="635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>
                          <a:solidFill>
                            <a:schemeClr val="tx1"/>
                          </a:solidFill>
                          <a:latin typeface="BIZ UDゴシック"/>
                          <a:ea typeface="BIZ UDゴシック"/>
                        </a:rPr>
                        <a:t>― 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BIZ UDゴシック"/>
                        <a:ea typeface="BIZ UDゴシック"/>
                      </a:endParaRPr>
                    </a:p>
                  </a:txBody>
                  <a:tcPr marL="63500" marR="635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415350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>
                          <a:solidFill>
                            <a:schemeClr val="tx1"/>
                          </a:solidFill>
                          <a:latin typeface="BIZ UDゴシック"/>
                          <a:ea typeface="BIZ UDゴシック"/>
                        </a:rPr>
                        <a:t>焼津市 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BIZ UDゴシック"/>
                        <a:ea typeface="BIZ UDゴシック"/>
                      </a:endParaRPr>
                    </a:p>
                  </a:txBody>
                  <a:tcPr marL="63500" marR="635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altLang="en-US" sz="1200">
                          <a:solidFill>
                            <a:schemeClr val="tx1"/>
                          </a:solidFill>
                          <a:latin typeface="BIZ UDゴシック"/>
                          <a:ea typeface="BIZ UDゴシック"/>
                        </a:rPr>
                        <a:t>・藤森最終処分場跡地 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BIZ UDゴシック"/>
                        <a:ea typeface="BIZ UDゴシック"/>
                      </a:endParaRPr>
                    </a:p>
                    <a:p>
                      <a:r>
                        <a:rPr lang="ja-JP" altLang="en-US" sz="1200">
                          <a:solidFill>
                            <a:schemeClr val="tx1"/>
                          </a:solidFill>
                          <a:latin typeface="BIZ UDゴシック"/>
                          <a:ea typeface="BIZ UDゴシック"/>
                        </a:rPr>
                        <a:t>・田尻最終処分場跡地 </a:t>
                      </a:r>
                      <a:endParaRPr sz="1200">
                        <a:solidFill>
                          <a:schemeClr val="tx1"/>
                        </a:solidFill>
                        <a:latin typeface="BIZ UDゴシック"/>
                        <a:ea typeface="BIZ UDゴシック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>
                          <a:solidFill>
                            <a:schemeClr val="tx1"/>
                          </a:solidFill>
                          <a:latin typeface="BIZ UDゴシック"/>
                          <a:ea typeface="BIZ UDゴシック"/>
                        </a:rPr>
                        <a:t>９月19日 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BIZ UDゴシック"/>
                        <a:ea typeface="BIZ UDゴシック"/>
                      </a:endParaRPr>
                    </a:p>
                  </a:txBody>
                  <a:tcPr marL="63500" marR="635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>
                          <a:solidFill>
                            <a:schemeClr val="tx1"/>
                          </a:solidFill>
                          <a:latin typeface="BIZ UDゴシック"/>
                          <a:ea typeface="BIZ UDゴシック"/>
                        </a:rPr>
                        <a:t>166.6ｔ 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BIZ UDゴシック"/>
                        <a:ea typeface="BIZ UDゴシック"/>
                      </a:endParaRPr>
                    </a:p>
                  </a:txBody>
                  <a:tcPr marL="63500" marR="635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415350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>
                          <a:solidFill>
                            <a:schemeClr val="tx1"/>
                          </a:solidFill>
                          <a:latin typeface="BIZ UDゴシック"/>
                          <a:ea typeface="BIZ UDゴシック"/>
                        </a:rPr>
                        <a:t>吉田町 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BIZ UDゴシック"/>
                        <a:ea typeface="BIZ UDゴシック"/>
                      </a:endParaRPr>
                    </a:p>
                  </a:txBody>
                  <a:tcPr marL="63500" marR="635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altLang="en-US" sz="1200">
                          <a:solidFill>
                            <a:schemeClr val="tx1"/>
                          </a:solidFill>
                          <a:latin typeface="BIZ UDゴシック"/>
                          <a:ea typeface="BIZ UDゴシック"/>
                        </a:rPr>
                        <a:t>吉田町公園西側町有地 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BIZ UDゴシック"/>
                        <a:ea typeface="BIZ UDゴシック"/>
                      </a:endParaRPr>
                    </a:p>
                  </a:txBody>
                  <a:tcPr marL="63500" marR="635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>
                          <a:solidFill>
                            <a:schemeClr val="tx1"/>
                          </a:solidFill>
                          <a:latin typeface="BIZ UDゴシック"/>
                          <a:ea typeface="BIZ UDゴシック"/>
                        </a:rPr>
                        <a:t>９月23日 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BIZ UDゴシック"/>
                        <a:ea typeface="BIZ UDゴシック"/>
                      </a:endParaRPr>
                    </a:p>
                  </a:txBody>
                  <a:tcPr marL="63500" marR="635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>
                          <a:solidFill>
                            <a:schemeClr val="tx1"/>
                          </a:solidFill>
                          <a:latin typeface="BIZ UDゴシック"/>
                          <a:ea typeface="BIZ UDゴシック"/>
                        </a:rPr>
                        <a:t>3,818.0ｔ 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BIZ UDゴシック"/>
                        <a:ea typeface="BIZ UDゴシック"/>
                      </a:endParaRPr>
                    </a:p>
                  </a:txBody>
                  <a:tcPr marL="63500" marR="635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1222" name="四角形 209"/>
          <p:cNvGraphicFramePr>
            <a:graphicFrameLocks noGrp="1"/>
          </p:cNvGraphicFramePr>
          <p:nvPr/>
        </p:nvGraphicFramePr>
        <p:xfrm>
          <a:off x="1044002" y="1491370"/>
          <a:ext cx="6479998" cy="576380"/>
        </p:xfrm>
        <a:graphic>
          <a:graphicData uri="http://schemas.openxmlformats.org/drawingml/2006/table">
            <a:tbl>
              <a:tblPr/>
              <a:tblGrid>
                <a:gridCol w="860997">
                  <a:extLst>
                    <a:ext uri="{9D8B030D-6E8A-4147-A177-3AD203B41FA5}"/>
                  </a:extLst>
                </a:gridCol>
                <a:gridCol w="1728108">
                  <a:extLst>
                    <a:ext uri="{9D8B030D-6E8A-4147-A177-3AD203B41FA5}"/>
                  </a:extLst>
                </a:gridCol>
                <a:gridCol w="1217839">
                  <a:extLst>
                    <a:ext uri="{9D8B030D-6E8A-4147-A177-3AD203B41FA5}"/>
                  </a:extLst>
                </a:gridCol>
                <a:gridCol w="2673054">
                  <a:extLst>
                    <a:ext uri="{9D8B030D-6E8A-4147-A177-3AD203B41FA5}"/>
                  </a:extLst>
                </a:gridCol>
              </a:tblGrid>
              <a:tr h="209180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>
                          <a:solidFill>
                            <a:srgbClr val="000000"/>
                          </a:solidFill>
                          <a:latin typeface="BIZ UDゴシック"/>
                          <a:ea typeface="BIZ UDゴシック"/>
                        </a:rPr>
                        <a:t>市町名 </a:t>
                      </a:r>
                      <a:endParaRPr kumimoji="1" lang="ja-JP" altLang="en-US" dirty="0">
                        <a:latin typeface="BIZ UDゴシック"/>
                        <a:ea typeface="BIZ UDゴシック"/>
                      </a:endParaRPr>
                    </a:p>
                  </a:txBody>
                  <a:tcPr marL="63500" marR="6350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>
                          <a:solidFill>
                            <a:srgbClr val="000000"/>
                          </a:solidFill>
                          <a:latin typeface="BIZ UDゴシック"/>
                          <a:ea typeface="BIZ UDゴシック"/>
                        </a:rPr>
                        <a:t>施設名 </a:t>
                      </a:r>
                      <a:endParaRPr kumimoji="1" lang="ja-JP" altLang="en-US" dirty="0">
                        <a:latin typeface="BIZ UDゴシック"/>
                        <a:ea typeface="BIZ UDゴシック"/>
                      </a:endParaRPr>
                    </a:p>
                  </a:txBody>
                  <a:tcPr marL="63500" marR="6350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>
                          <a:solidFill>
                            <a:srgbClr val="000000"/>
                          </a:solidFill>
                          <a:latin typeface="BIZ UDゴシック"/>
                          <a:ea typeface="BIZ UDゴシック"/>
                        </a:rPr>
                        <a:t>場所 </a:t>
                      </a:r>
                      <a:endParaRPr kumimoji="1" lang="ja-JP" altLang="en-US" dirty="0">
                        <a:latin typeface="BIZ UDゴシック"/>
                        <a:ea typeface="BIZ UDゴシック"/>
                      </a:endParaRPr>
                    </a:p>
                  </a:txBody>
                  <a:tcPr marL="63500" marR="6350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>
                          <a:solidFill>
                            <a:srgbClr val="000000"/>
                          </a:solidFill>
                          <a:latin typeface="BIZ UDゴシック"/>
                          <a:ea typeface="BIZ UDゴシック"/>
                        </a:rPr>
                        <a:t>被害状況 </a:t>
                      </a:r>
                      <a:endParaRPr kumimoji="1" lang="ja-JP" altLang="en-US" dirty="0">
                        <a:latin typeface="BIZ UDゴシック"/>
                        <a:ea typeface="BIZ UDゴシック"/>
                      </a:endParaRPr>
                    </a:p>
                  </a:txBody>
                  <a:tcPr marL="63500" marR="6350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103500">
                <a:tc>
                  <a:txBody>
                    <a:bodyPr/>
                    <a:lstStyle/>
                    <a:p>
                      <a:pPr algn="l"/>
                      <a:r>
                        <a:rPr lang="ja-JP" altLang="en-US" sz="1200">
                          <a:solidFill>
                            <a:srgbClr val="000000"/>
                          </a:solidFill>
                          <a:latin typeface="BIZ UDゴシック"/>
                          <a:ea typeface="BIZ UDゴシック"/>
                        </a:rPr>
                        <a:t>牧之原市 </a:t>
                      </a:r>
                      <a:endParaRPr kumimoji="1" lang="ja-JP" altLang="en-US" dirty="0">
                        <a:latin typeface="BIZ UDゴシック"/>
                        <a:ea typeface="BIZ UDゴシック"/>
                      </a:endParaRPr>
                    </a:p>
                    <a:p>
                      <a:r>
                        <a:rPr lang="ja-JP" altLang="en-US" sz="1200">
                          <a:solidFill>
                            <a:srgbClr val="000000"/>
                          </a:solidFill>
                          <a:latin typeface="BIZ UDゴシック"/>
                          <a:ea typeface="BIZ UDゴシック"/>
                        </a:rPr>
                        <a:t>吉田町 </a:t>
                      </a:r>
                      <a:endParaRPr>
                        <a:latin typeface="BIZ UDゴシック"/>
                        <a:ea typeface="BIZ UDゴシック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altLang="en-US" sz="1200">
                          <a:solidFill>
                            <a:srgbClr val="000000"/>
                          </a:solidFill>
                          <a:latin typeface="BIZ UDゴシック"/>
                          <a:ea typeface="BIZ UDゴシック"/>
                        </a:rPr>
                        <a:t>吉田町牧之原市広域施設組合清掃センター </a:t>
                      </a:r>
                      <a:endParaRPr kumimoji="1" lang="ja-JP" altLang="en-US" dirty="0">
                        <a:latin typeface="BIZ UDゴシック"/>
                        <a:ea typeface="BIZ UDゴシック"/>
                      </a:endParaRPr>
                    </a:p>
                  </a:txBody>
                  <a:tcPr marL="63500" marR="635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altLang="en-US" sz="1200">
                          <a:solidFill>
                            <a:srgbClr val="000000"/>
                          </a:solidFill>
                          <a:latin typeface="BIZ UDゴシック"/>
                          <a:ea typeface="BIZ UDゴシック"/>
                        </a:rPr>
                        <a:t>牧之原市細江 </a:t>
                      </a:r>
                      <a:endParaRPr kumimoji="1" lang="ja-JP" altLang="en-US" dirty="0">
                        <a:latin typeface="BIZ UDゴシック"/>
                        <a:ea typeface="BIZ UDゴシック"/>
                      </a:endParaRPr>
                    </a:p>
                  </a:txBody>
                  <a:tcPr marL="63500" marR="635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altLang="en-US" sz="1200">
                          <a:solidFill>
                            <a:srgbClr val="000000"/>
                          </a:solidFill>
                          <a:latin typeface="BIZ UDゴシック"/>
                          <a:ea typeface="BIZ UDゴシック"/>
                        </a:rPr>
                        <a:t>停電のため一時的に受入停止 </a:t>
                      </a:r>
                      <a:endParaRPr kumimoji="1" lang="ja-JP" altLang="en-US" dirty="0">
                        <a:latin typeface="BIZ UDゴシック"/>
                        <a:ea typeface="BIZ UDゴシック"/>
                      </a:endParaRPr>
                    </a:p>
                    <a:p>
                      <a:r>
                        <a:rPr lang="ja-JP" altLang="en-US" sz="1200">
                          <a:solidFill>
                            <a:srgbClr val="000000"/>
                          </a:solidFill>
                          <a:latin typeface="BIZ UDゴシック"/>
                          <a:ea typeface="BIZ UDゴシック"/>
                        </a:rPr>
                        <a:t>→９月８日13時から受入開始 </a:t>
                      </a:r>
                      <a:endParaRPr>
                        <a:latin typeface="BIZ UDゴシック"/>
                        <a:ea typeface="BIZ UDゴシック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223" name="テキスト 212"/>
          <p:cNvSpPr txBox="1"/>
          <p:nvPr/>
        </p:nvSpPr>
        <p:spPr>
          <a:xfrm>
            <a:off x="972000" y="4587750"/>
            <a:ext cx="7581964" cy="276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ja-JP" altLang="en-US" sz="1200">
                <a:latin typeface="ＭＳ 明朝"/>
                <a:ea typeface="ＭＳ 明朝"/>
              </a:rPr>
              <a:t>※災害報告書から引用。藤枝市は補助金を申請しなかったため総量不明。 </a:t>
            </a:r>
            <a:endParaRPr sz="1200">
              <a:latin typeface="ＭＳ 明朝"/>
              <a:ea typeface="ＭＳ 明朝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四角形 22"/>
          <p:cNvSpPr>
            <a:spLocks noGrp="1"/>
          </p:cNvSpPr>
          <p:nvPr>
            <p:ph type="title"/>
          </p:nvPr>
        </p:nvSpPr>
        <p:spPr>
          <a:xfrm>
            <a:off x="251520" y="123750"/>
            <a:ext cx="8676964" cy="85725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kumimoji="1" lang="ja-JP" altLang="en-US" sz="3400"/>
              <a:t>各自治体の被災状況</a:t>
            </a:r>
          </a:p>
        </p:txBody>
      </p:sp>
      <p:pic>
        <p:nvPicPr>
          <p:cNvPr id="1231" name="図 1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28000" y="2571750"/>
            <a:ext cx="1871251" cy="2386253"/>
          </a:xfrm>
          <a:prstGeom prst="rect">
            <a:avLst/>
          </a:prstGeom>
        </p:spPr>
      </p:pic>
      <p:pic>
        <p:nvPicPr>
          <p:cNvPr id="1232" name="図 1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000" y="2863638"/>
            <a:ext cx="2469000" cy="1851750"/>
          </a:xfrm>
          <a:prstGeom prst="rect">
            <a:avLst/>
          </a:prstGeom>
        </p:spPr>
      </p:pic>
      <p:pic>
        <p:nvPicPr>
          <p:cNvPr id="1233" name="図 1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672" y="1059582"/>
            <a:ext cx="2241328" cy="1654966"/>
          </a:xfrm>
          <a:prstGeom prst="rect">
            <a:avLst/>
          </a:prstGeom>
        </p:spPr>
      </p:pic>
      <p:pic>
        <p:nvPicPr>
          <p:cNvPr id="1234" name="図 1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6346930" y="941401"/>
            <a:ext cx="1441343" cy="1677704"/>
          </a:xfrm>
          <a:prstGeom prst="rect">
            <a:avLst/>
          </a:prstGeom>
        </p:spPr>
      </p:pic>
      <p:pic>
        <p:nvPicPr>
          <p:cNvPr id="1235" name="図 128"/>
          <p:cNvPicPr>
            <a:picLocks noChangeAspect="1"/>
          </p:cNvPicPr>
          <p:nvPr/>
        </p:nvPicPr>
        <p:blipFill>
          <a:blip r:embed="rId5"/>
          <a:srcRect t="1056"/>
          <a:stretch>
            <a:fillRect/>
          </a:stretch>
        </p:blipFill>
        <p:spPr>
          <a:xfrm>
            <a:off x="3475837" y="2038906"/>
            <a:ext cx="2536163" cy="14859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四角形 27"/>
          <p:cNvSpPr>
            <a:spLocks noGrp="1"/>
          </p:cNvSpPr>
          <p:nvPr>
            <p:ph type="title"/>
          </p:nvPr>
        </p:nvSpPr>
        <p:spPr>
          <a:xfrm>
            <a:off x="251520" y="-12208"/>
            <a:ext cx="8676964" cy="49595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kumimoji="1" lang="ja-JP" altLang="en-US" sz="2800"/>
              <a:t>県・環境省の対応</a:t>
            </a:r>
          </a:p>
        </p:txBody>
      </p:sp>
      <p:sp>
        <p:nvSpPr>
          <p:cNvPr id="1242" name="テキスト 2306"/>
          <p:cNvSpPr txBox="1"/>
          <p:nvPr/>
        </p:nvSpPr>
        <p:spPr>
          <a:xfrm>
            <a:off x="684000" y="411750"/>
            <a:ext cx="8390255" cy="4769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ja-JP" altLang="en-US"/>
            </a:pPr>
            <a:r>
              <a:rPr lang="ja-JP" altLang="en-US" sz="1600">
                <a:latin typeface="ＭＳ ゴシック"/>
                <a:ea typeface="ＭＳ ゴシック"/>
              </a:rPr>
              <a:t>９/４（木）</a:t>
            </a:r>
            <a:endParaRPr lang="ja-JP" altLang="en-US" sz="1600">
              <a:latin typeface="BIZ UDゴシック"/>
              <a:ea typeface="BIZ UDゴシック"/>
            </a:endParaRPr>
          </a:p>
          <a:p>
            <a:pPr>
              <a:defRPr lang="ja-JP" altLang="en-US"/>
            </a:pPr>
            <a:r>
              <a:rPr lang="ja-JP" altLang="en-US" sz="1600">
                <a:latin typeface="BIZ UDゴシック"/>
                <a:ea typeface="BIZ UDゴシック"/>
              </a:rPr>
              <a:t>　・県内市町に対して被害状況報告を依頼</a:t>
            </a:r>
            <a:endParaRPr lang="ja-JP" altLang="en-US" sz="1600">
              <a:latin typeface="ＭＳ ゴシック"/>
              <a:ea typeface="ＭＳ ゴシック"/>
            </a:endParaRPr>
          </a:p>
          <a:p>
            <a:pPr>
              <a:defRPr lang="ja-JP" altLang="en-US"/>
            </a:pPr>
            <a:r>
              <a:rPr lang="ja-JP" altLang="en-US" sz="1600">
                <a:latin typeface="ＭＳ ゴシック"/>
                <a:ea typeface="ＭＳ ゴシック"/>
              </a:rPr>
              <a:t>９/５（金）</a:t>
            </a:r>
          </a:p>
          <a:p>
            <a:pPr>
              <a:defRPr lang="ja-JP" altLang="en-US"/>
            </a:pPr>
            <a:r>
              <a:rPr lang="ja-JP" altLang="en-US" sz="1600">
                <a:latin typeface="BIZ UDゴシック"/>
                <a:ea typeface="BIZ UDゴシック"/>
              </a:rPr>
              <a:t>　・牧之原市から仮置場設置に係る電話連絡</a:t>
            </a:r>
          </a:p>
          <a:p>
            <a:pPr>
              <a:defRPr lang="ja-JP" altLang="en-US"/>
            </a:pPr>
            <a:r>
              <a:rPr lang="ja-JP" altLang="en-US" sz="1600">
                <a:latin typeface="BIZ UDゴシック"/>
                <a:ea typeface="BIZ UDゴシック"/>
              </a:rPr>
              <a:t>　・静岡県産業廃棄物協会へ連絡し牧之原市の被害について情報共有</a:t>
            </a:r>
          </a:p>
          <a:p>
            <a:pPr>
              <a:defRPr lang="ja-JP" altLang="en-US"/>
            </a:pPr>
            <a:r>
              <a:rPr lang="ja-JP" altLang="en-US" sz="1600">
                <a:latin typeface="BIZ UDゴシック"/>
                <a:ea typeface="BIZ UDゴシック"/>
              </a:rPr>
              <a:t>　・危機管理部及び当課が収集した各自治体の被害状況等の共有</a:t>
            </a:r>
          </a:p>
          <a:p>
            <a:pPr>
              <a:defRPr lang="ja-JP" altLang="en-US"/>
            </a:pPr>
            <a:r>
              <a:rPr lang="ja-JP" altLang="en-US" sz="1600">
                <a:latin typeface="BIZ UDゴシック"/>
                <a:ea typeface="BIZ UDゴシック"/>
              </a:rPr>
              <a:t>　・関東地方環境事務所と現地確認に係る調整</a:t>
            </a:r>
          </a:p>
          <a:p>
            <a:pPr>
              <a:defRPr lang="ja-JP" altLang="en-US"/>
            </a:pPr>
            <a:r>
              <a:rPr lang="ja-JP" altLang="en-US" sz="1600">
                <a:latin typeface="ＭＳ ゴシック"/>
                <a:ea typeface="ＭＳ ゴシック"/>
              </a:rPr>
              <a:t>９/７（日）</a:t>
            </a:r>
          </a:p>
          <a:p>
            <a:pPr>
              <a:defRPr lang="ja-JP" altLang="en-US"/>
            </a:pPr>
            <a:r>
              <a:rPr lang="ja-JP" altLang="en-US" sz="1600">
                <a:latin typeface="BIZ UDゴシック"/>
                <a:ea typeface="BIZ UDゴシック"/>
              </a:rPr>
              <a:t>　・関東地方環境事務所と現地確認に係る再調整</a:t>
            </a:r>
          </a:p>
          <a:p>
            <a:pPr>
              <a:defRPr lang="ja-JP" altLang="en-US"/>
            </a:pPr>
            <a:r>
              <a:rPr lang="ja-JP" altLang="en-US" sz="1600">
                <a:latin typeface="ＭＳ ゴシック"/>
                <a:ea typeface="ＭＳ ゴシック"/>
              </a:rPr>
              <a:t>９/８（月）・９（火）</a:t>
            </a:r>
          </a:p>
          <a:p>
            <a:pPr algn="l"/>
            <a:r>
              <a:rPr lang="ja-JP" altLang="en-US" sz="1600">
                <a:latin typeface="BIZ UDゴシック"/>
                <a:ea typeface="BIZ UDゴシック"/>
              </a:rPr>
              <a:t>　・現地確認及び災害廃棄物処理に係る相談対応</a:t>
            </a:r>
          </a:p>
          <a:p>
            <a:pPr algn="l"/>
            <a:r>
              <a:rPr lang="ja-JP" altLang="en-US" sz="1600">
                <a:latin typeface="BIZ UDゴシック"/>
                <a:ea typeface="BIZ UDゴシック"/>
              </a:rPr>
              <a:t>　　（８日：牧之原市・吉田町 ※18日も実施、９日：菊川市・藤枝市・焼津市）</a:t>
            </a:r>
          </a:p>
          <a:p>
            <a:pPr algn="l"/>
            <a:r>
              <a:rPr lang="ja-JP" altLang="en-US" sz="1600">
                <a:latin typeface="BIZ UDゴシック"/>
                <a:ea typeface="BIZ UDゴシック"/>
              </a:rPr>
              <a:t>　・県内被害状況の集約・環境省への報告（以降随時）</a:t>
            </a:r>
          </a:p>
          <a:p>
            <a:pPr>
              <a:defRPr lang="ja-JP" altLang="en-US"/>
            </a:pPr>
            <a:r>
              <a:rPr lang="ja-JP" altLang="en-US" sz="1600">
                <a:latin typeface="ＭＳ ゴシック"/>
                <a:ea typeface="ＭＳ ゴシック"/>
              </a:rPr>
              <a:t>９/10</a:t>
            </a:r>
            <a:r>
              <a:rPr lang="ja-JP" altLang="en-US" sz="1600">
                <a:solidFill>
                  <a:schemeClr val="tx1"/>
                </a:solidFill>
                <a:latin typeface="ＭＳ ゴシック"/>
                <a:ea typeface="ＭＳ ゴシック"/>
              </a:rPr>
              <a:t>（水）以降</a:t>
            </a:r>
          </a:p>
          <a:p>
            <a:pPr algn="l"/>
            <a:r>
              <a:rPr lang="ja-JP" altLang="en-US" sz="1600">
                <a:solidFill>
                  <a:schemeClr val="tx1"/>
                </a:solidFill>
                <a:latin typeface="BIZ UDゴシック"/>
                <a:ea typeface="BIZ UDゴシック"/>
              </a:rPr>
              <a:t>　・被害のあった市町等に対して、補助金等に対する情報提供・相談対応</a:t>
            </a:r>
          </a:p>
          <a:p>
            <a:pPr>
              <a:defRPr lang="ja-JP" altLang="en-US"/>
            </a:pPr>
            <a:r>
              <a:rPr lang="ja-JP" altLang="en-US" sz="1600">
                <a:solidFill>
                  <a:schemeClr val="tx1"/>
                </a:solidFill>
                <a:latin typeface="ＭＳ ゴシック"/>
                <a:ea typeface="ＭＳ ゴシック"/>
              </a:rPr>
              <a:t>11/７（金）</a:t>
            </a:r>
          </a:p>
          <a:p>
            <a:pPr>
              <a:defRPr lang="ja-JP" altLang="en-US"/>
            </a:pPr>
            <a:r>
              <a:rPr lang="ja-JP" altLang="en-US" sz="1600">
                <a:latin typeface="BIZ UDゴシック"/>
                <a:ea typeface="BIZ UDゴシック"/>
              </a:rPr>
              <a:t>　・環境省による補助金説明会（スケジュール、災害等報告書作成のポイント等）</a:t>
            </a:r>
          </a:p>
          <a:p>
            <a:pPr>
              <a:defRPr lang="ja-JP" altLang="en-US"/>
            </a:pPr>
            <a:r>
              <a:rPr lang="ja-JP" altLang="en-US" sz="1600">
                <a:latin typeface="ＭＳ ゴシック"/>
                <a:ea typeface="ＭＳ ゴシック"/>
              </a:rPr>
              <a:t>２/４（水）・５（木）</a:t>
            </a:r>
          </a:p>
          <a:p>
            <a:pPr>
              <a:defRPr lang="ja-JP" altLang="en-US"/>
            </a:pPr>
            <a:r>
              <a:rPr lang="ja-JP" altLang="en-US" sz="1600">
                <a:latin typeface="BIZ UDゴシック"/>
                <a:ea typeface="BIZ UDゴシック"/>
              </a:rPr>
              <a:t>　・災害査定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四角形 32"/>
          <p:cNvSpPr>
            <a:spLocks noGrp="1"/>
          </p:cNvSpPr>
          <p:nvPr>
            <p:ph type="title"/>
          </p:nvPr>
        </p:nvSpPr>
        <p:spPr>
          <a:xfrm>
            <a:off x="251520" y="123750"/>
            <a:ext cx="8676964" cy="85725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kumimoji="1" lang="ja-JP" altLang="en-US" sz="3000"/>
              <a:t>今回の災害対応における課題・今後の取組</a:t>
            </a:r>
          </a:p>
        </p:txBody>
      </p:sp>
      <p:sp>
        <p:nvSpPr>
          <p:cNvPr id="1249" name="四角形 33"/>
          <p:cNvSpPr>
            <a:spLocks noGrp="1"/>
          </p:cNvSpPr>
          <p:nvPr>
            <p:ph idx="1"/>
          </p:nvPr>
        </p:nvSpPr>
        <p:spPr>
          <a:xfrm>
            <a:off x="104730" y="844946"/>
            <a:ext cx="9037986" cy="4295541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0" indent="0" algn="l">
              <a:buNone/>
            </a:pPr>
            <a:r>
              <a:rPr lang="ja-JP" altLang="en-US">
                <a:solidFill>
                  <a:schemeClr val="tx1"/>
                </a:solidFill>
                <a:latin typeface="ＭＳ ゴシック"/>
                <a:ea typeface="ＭＳ ゴシック"/>
              </a:rPr>
              <a:t>○課題</a:t>
            </a:r>
          </a:p>
          <a:p>
            <a:pPr marL="0" indent="0" algn="l">
              <a:buNone/>
            </a:pPr>
            <a:r>
              <a:rPr lang="ja-JP" altLang="en-US">
                <a:solidFill>
                  <a:schemeClr val="tx1"/>
                </a:solidFill>
                <a:latin typeface="ＭＳ ゴシック"/>
                <a:ea typeface="ＭＳ ゴシック"/>
              </a:rPr>
              <a:t>　・市町仮置場運営</a:t>
            </a:r>
            <a:endParaRPr lang="ja-JP" altLang="en-US" sz="2560" b="0">
              <a:solidFill>
                <a:schemeClr val="tx1"/>
              </a:solidFill>
              <a:latin typeface="BIZ UDゴシック"/>
              <a:ea typeface="BIZ UDゴシック"/>
            </a:endParaRPr>
          </a:p>
          <a:p>
            <a:pPr marL="0" indent="0" algn="l">
              <a:buNone/>
            </a:pPr>
            <a:r>
              <a:rPr lang="ja-JP" altLang="en-US" sz="2560" b="0">
                <a:solidFill>
                  <a:schemeClr val="tx1"/>
                </a:solidFill>
                <a:latin typeface="BIZ UDゴシック"/>
                <a:ea typeface="BIZ UDゴシック"/>
              </a:rPr>
              <a:t>　　　仮置場運営に係る必要人員の調整や災害廃棄物の分別・管理方法について</a:t>
            </a:r>
          </a:p>
          <a:p>
            <a:pPr marL="0" indent="0" algn="l">
              <a:buNone/>
            </a:pPr>
            <a:r>
              <a:rPr lang="ja-JP" altLang="en-US" sz="2560" b="0">
                <a:solidFill>
                  <a:schemeClr val="tx1"/>
                </a:solidFill>
                <a:latin typeface="BIZ UDゴシック"/>
                <a:ea typeface="BIZ UDゴシック"/>
              </a:rPr>
              <a:t>　　適切な対応ができていない自治体があった。</a:t>
            </a:r>
          </a:p>
          <a:p>
            <a:pPr marL="0" indent="0" algn="l">
              <a:buNone/>
            </a:pPr>
            <a:r>
              <a:rPr lang="ja-JP" altLang="en-US" b="0">
                <a:solidFill>
                  <a:schemeClr val="tx1"/>
                </a:solidFill>
                <a:latin typeface="ＭＳ ゴシック"/>
                <a:ea typeface="ＭＳ ゴシック"/>
              </a:rPr>
              <a:t>　・公費解体</a:t>
            </a:r>
          </a:p>
          <a:p>
            <a:pPr marL="0" indent="0" algn="l">
              <a:buNone/>
            </a:pPr>
            <a:r>
              <a:rPr lang="ja-JP" altLang="en-US" sz="2560" b="0">
                <a:solidFill>
                  <a:schemeClr val="tx1"/>
                </a:solidFill>
                <a:latin typeface="BIZ UDゴシック"/>
                <a:ea typeface="BIZ UDゴシック"/>
              </a:rPr>
              <a:t>　　　必要な対応等が整理できていなかった。</a:t>
            </a:r>
            <a:endParaRPr lang="ja-JP" altLang="en-US">
              <a:solidFill>
                <a:schemeClr val="tx1"/>
              </a:solidFill>
              <a:latin typeface="ＭＳ ゴシック"/>
              <a:ea typeface="ＭＳ ゴシック"/>
            </a:endParaRPr>
          </a:p>
          <a:p>
            <a:pPr marL="0" indent="0" algn="l">
              <a:buNone/>
            </a:pPr>
            <a:r>
              <a:rPr lang="ja-JP" altLang="en-US">
                <a:solidFill>
                  <a:schemeClr val="tx1"/>
                </a:solidFill>
                <a:latin typeface="ＭＳ ゴシック"/>
                <a:ea typeface="ＭＳ ゴシック"/>
              </a:rPr>
              <a:t>　・市町からの支援依頼対応</a:t>
            </a:r>
            <a:endParaRPr lang="ja-JP" altLang="en-US" sz="2580">
              <a:solidFill>
                <a:schemeClr val="tx1"/>
              </a:solidFill>
              <a:latin typeface="BIZ UDゴシック"/>
              <a:ea typeface="BIZ UDゴシック"/>
            </a:endParaRPr>
          </a:p>
          <a:p>
            <a:pPr marL="0" indent="0" algn="l">
              <a:buNone/>
            </a:pPr>
            <a:r>
              <a:rPr lang="ja-JP" altLang="en-US" sz="2580">
                <a:solidFill>
                  <a:schemeClr val="tx1"/>
                </a:solidFill>
                <a:latin typeface="BIZ UDゴシック"/>
                <a:ea typeface="BIZ UDゴシック"/>
              </a:rPr>
              <a:t>　　　被災から一週間後の９月12日（金）夜、仮置場運営等に関する</a:t>
            </a:r>
          </a:p>
          <a:p>
            <a:pPr marL="0" indent="0" algn="l">
              <a:buNone/>
            </a:pPr>
            <a:r>
              <a:rPr lang="ja-JP" altLang="en-US" sz="2580">
                <a:solidFill>
                  <a:schemeClr val="tx1"/>
                </a:solidFill>
                <a:latin typeface="BIZ UDゴシック"/>
                <a:ea typeface="BIZ UDゴシック"/>
              </a:rPr>
              <a:t>　　市対応職員数が不足していると、県へ相談があった。</a:t>
            </a:r>
          </a:p>
          <a:p>
            <a:pPr marL="0" indent="0" algn="l">
              <a:buNone/>
            </a:pPr>
            <a:r>
              <a:rPr lang="ja-JP" altLang="en-US" sz="2580">
                <a:solidFill>
                  <a:schemeClr val="tx1"/>
                </a:solidFill>
                <a:latin typeface="BIZ UDゴシック"/>
                <a:ea typeface="BIZ UDゴシック"/>
              </a:rPr>
              <a:t>　　　→静岡県解体工事業協会へ相談　９月14日（日）から仮置場運営支援</a:t>
            </a:r>
            <a:endParaRPr kumimoji="1" lang="ja-JP" altLang="en-US" sz="2580">
              <a:solidFill>
                <a:schemeClr val="tx1"/>
              </a:solidFill>
              <a:latin typeface="BIZ UDゴシック"/>
              <a:ea typeface="BIZ UDゴシック"/>
            </a:endParaRPr>
          </a:p>
          <a:p>
            <a:pPr marL="0" indent="0">
              <a:buNone/>
            </a:pPr>
            <a:endParaRPr kumimoji="1" lang="ja-JP" altLang="en-US" sz="2580">
              <a:solidFill>
                <a:schemeClr val="tx1"/>
              </a:solidFill>
              <a:latin typeface="BIZ UDゴシック"/>
              <a:ea typeface="BIZ UDゴシック"/>
            </a:endParaRPr>
          </a:p>
          <a:p>
            <a:pPr marL="0" indent="0">
              <a:buNone/>
            </a:pPr>
            <a:r>
              <a:rPr kumimoji="1" lang="ja-JP" altLang="en-US">
                <a:solidFill>
                  <a:schemeClr val="tx1"/>
                </a:solidFill>
                <a:latin typeface="ＭＳ ゴシック"/>
                <a:ea typeface="ＭＳ ゴシック"/>
              </a:rPr>
              <a:t>○今後の取組</a:t>
            </a:r>
            <a:endParaRPr lang="ja-JP" altLang="en-US" sz="2588">
              <a:solidFill>
                <a:schemeClr val="tx1"/>
              </a:solidFill>
              <a:latin typeface="BIZ UDゴシック"/>
              <a:ea typeface="BIZ UDゴシック"/>
            </a:endParaRPr>
          </a:p>
          <a:p>
            <a:pPr marL="0" indent="0">
              <a:buNone/>
            </a:pPr>
            <a:r>
              <a:rPr kumimoji="1" lang="ja-JP" altLang="en-US" sz="2571">
                <a:solidFill>
                  <a:schemeClr val="tx1"/>
                </a:solidFill>
                <a:latin typeface="BIZ UDゴシック"/>
                <a:ea typeface="BIZ UDゴシック"/>
              </a:rPr>
              <a:t>　・</a:t>
            </a:r>
            <a:r>
              <a:rPr lang="ja-JP" altLang="en-US" sz="2571">
                <a:solidFill>
                  <a:schemeClr val="tx1"/>
                </a:solidFill>
                <a:latin typeface="BIZ UDゴシック"/>
                <a:ea typeface="BIZ UDゴシック"/>
              </a:rPr>
              <a:t>静岡県解体工事業協会と仮置場運営・公費解体に係る協定締結</a:t>
            </a:r>
            <a:endParaRPr kumimoji="1" lang="ja-JP" altLang="en-US" sz="2571">
              <a:solidFill>
                <a:schemeClr val="tx1"/>
              </a:solidFill>
              <a:latin typeface="BIZ UDゴシック"/>
              <a:ea typeface="BIZ UDゴシック"/>
            </a:endParaRPr>
          </a:p>
          <a:p>
            <a:pPr marL="0" indent="0">
              <a:buNone/>
            </a:pPr>
            <a:r>
              <a:rPr kumimoji="1" lang="ja-JP" altLang="en-US" sz="2571">
                <a:solidFill>
                  <a:schemeClr val="tx1"/>
                </a:solidFill>
                <a:latin typeface="BIZ UDゴシック"/>
                <a:ea typeface="BIZ UDゴシック"/>
              </a:rPr>
              <a:t>　・市町災害対応が迅速・適切に実施されるような研修の実施</a:t>
            </a:r>
            <a:endParaRPr lang="ja-JP" altLang="en-US" sz="2571">
              <a:solidFill>
                <a:schemeClr val="tx1"/>
              </a:solidFill>
              <a:latin typeface="BIZ UDゴシック"/>
              <a:ea typeface="BIZ UDゴシック"/>
            </a:endParaRPr>
          </a:p>
          <a:p>
            <a:pPr marL="0" indent="0">
              <a:buNone/>
            </a:pPr>
            <a:endParaRPr lang="ja-JP" altLang="en-US" sz="2571">
              <a:solidFill>
                <a:schemeClr val="tx1"/>
              </a:solidFill>
              <a:latin typeface="BIZ UDゴシック"/>
              <a:ea typeface="BIZ UDゴシック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フェンス">
  <a:themeElements>
    <a:clrScheme name="フェンス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フェンス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フェンス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/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  <a:tileRect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/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標準">
  <a:themeElements>
    <a:clrScheme name="標準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標準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標準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customXml/_rels/item1.xml.rels><?xml version="1.0" encoding="UTF-8" standalone="yes"?><Relationships xmlns="http://schemas.openxmlformats.org/package/2006/relationships"><Relationship Id="rId1" Target="itemProps1.xml" Type="http://schemas.openxmlformats.org/officeDocument/2006/relationships/customXmlProps"/></Relationships>
</file>

<file path=customXml/_rels/item2.xml.rels><?xml version="1.0" encoding="UTF-8" standalone="yes"?><Relationships xmlns="http://schemas.openxmlformats.org/package/2006/relationships"><Relationship Id="rId1" Target="itemProps2.xml" Type="http://schemas.openxmlformats.org/officeDocument/2006/relationships/customXmlProps"/></Relationships>
</file>

<file path=customXml/_rels/item3.xml.rels><?xml version="1.0" encoding="UTF-8" standalone="yes"?><Relationships xmlns="http://schemas.openxmlformats.org/package/2006/relationships"><Relationship Id="rId1" Target="itemProps3.xml" Type="http://schemas.openxmlformats.org/officeDocument/2006/relationships/customXmlProps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9627645BEAB0FC47B09D050ADD704371" ma:contentTypeVersion="14" ma:contentTypeDescription="新しいドキュメントを作成します。" ma:contentTypeScope="" ma:versionID="b313f33fa0ed6b7bae7d77cc749bdb16">
  <xsd:schema xmlns:xsd="http://www.w3.org/2001/XMLSchema" xmlns:xs="http://www.w3.org/2001/XMLSchema" xmlns:p="http://schemas.microsoft.com/office/2006/metadata/properties" xmlns:ns2="eb3389dd-532a-4380-a612-9411787d1b78" xmlns:ns3="44072bf6-2910-405c-80b1-19093bade0cc" targetNamespace="http://schemas.microsoft.com/office/2006/metadata/properties" ma:root="true" ma:fieldsID="e7821aae70d2cfc92a7b783c6538f550" ns2:_="" ns3:_="">
    <xsd:import namespace="eb3389dd-532a-4380-a612-9411787d1b78"/>
    <xsd:import namespace="44072bf6-2910-405c-80b1-19093bade0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BillingMetadata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389dd-532a-4380-a612-9411787d1b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画像タグ" ma:readOnly="false" ma:fieldId="{5cf76f15-5ced-4ddc-b409-7134ff3c332f}" ma:taxonomyMulti="true" ma:sspId="1e1c6816-2a4f-4461-93c7-8dd281d6228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072bf6-2910-405c-80b1-19093bade0cc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dc68b7a4-0dd0-499b-9252-c79671f28bd0}" ma:internalName="TaxCatchAll" ma:showField="CatchAllData" ma:web="44072bf6-2910-405c-80b1-19093bade0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b3389dd-532a-4380-a612-9411787d1b78">
      <Terms xmlns="http://schemas.microsoft.com/office/infopath/2007/PartnerControls"/>
    </lcf76f155ced4ddcb4097134ff3c332f>
    <TaxCatchAll xmlns="44072bf6-2910-405c-80b1-19093bade0cc" xsi:nil="true"/>
  </documentManagement>
</p:properties>
</file>

<file path=customXml/itemProps1.xml><?xml version="1.0" encoding="utf-8"?>
<ds:datastoreItem xmlns:ds="http://schemas.openxmlformats.org/officeDocument/2006/customXml" ds:itemID="{AE1D0451-10A6-49DE-8972-343ED00229F1}"/>
</file>

<file path=customXml/itemProps2.xml><?xml version="1.0" encoding="utf-8"?>
<ds:datastoreItem xmlns:ds="http://schemas.openxmlformats.org/officeDocument/2006/customXml" ds:itemID="{422E7767-F2FD-4082-B6B8-31EC17D19E72}"/>
</file>

<file path=customXml/itemProps3.xml><?xml version="1.0" encoding="utf-8"?>
<ds:datastoreItem xmlns:ds="http://schemas.openxmlformats.org/officeDocument/2006/customXml" ds:itemID="{EC08B73B-19D9-426C-B308-42BFA8E4D433}"/>
</file>

<file path=docProps/app.xml><?xml version="1.0" encoding="utf-8"?>
<Properties xmlns:vt="http://schemas.openxmlformats.org/officeDocument/2006/docPropsVTypes" xmlns="http://schemas.openxmlformats.org/officeDocument/2006/extended-properties">
  <Words>677</Words>
  <Paragraphs>159</Paragraph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7" baseType="lpstr">
      <vt:lpstr>BIZ UDゴシック</vt:lpstr>
      <vt:lpstr>HG創英角ｺﾞｼｯｸUB</vt:lpstr>
      <vt:lpstr>Meiryo UI</vt:lpstr>
      <vt:lpstr>ＭＳ ゴシック</vt:lpstr>
      <vt:lpstr>ＭＳ 明朝</vt:lpstr>
      <vt:lpstr>游ゴシック</vt:lpstr>
      <vt:lpstr>Arial</vt:lpstr>
      <vt:lpstr>Calibri</vt:lpstr>
      <vt:lpstr>Franklin Gothic Medium</vt:lpstr>
      <vt:lpstr>Times New Roman</vt:lpstr>
      <vt:lpstr>2_フェンス</vt:lpstr>
      <vt:lpstr>令和７年台風第15号に伴う竜巻等に係る災害廃棄物対応について</vt:lpstr>
      <vt:lpstr>被害状況　</vt:lpstr>
      <vt:lpstr>施設被害・仮置場設置状況</vt:lpstr>
      <vt:lpstr>各自治体の被災状況</vt:lpstr>
      <vt:lpstr>県・環境省の対応</vt:lpstr>
      <vt:lpstr>今回の災害対応における課題・今後の取組</vt:lpstr>
    </vt:vector>
  </TitlesOfParts>
  <LinksUpToDate>false</LinksUpToDate>
  <SharedDoc>false</SharedDoc>
  <HyperlinksChanged>false</HyperlinksChanged>
  <PresentationFormat>ユーザー設定</PresentationFormat>
  <Slides>6</Slides>
  <Notes>6</Notes>
  <HiddenSlides>0</HiddenSlides>
  <MMClips>0</MMClip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0x0101009627645BEAB0FC47B09D050ADD704371</vt:lpwstr>
  </property>
  <property fmtid="{D5CDD505-2E9C-101B-9397-08002B2CF9AE}" pid="3" name="MediaServiceImageTags">
    <vt:lpwstr/>
  </property>
</Properties>
</file>